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  <p:sldMasterId id="2147483702" r:id="rId6"/>
  </p:sldMasterIdLst>
  <p:notesMasterIdLst>
    <p:notesMasterId r:id="rId32"/>
  </p:notesMasterIdLst>
  <p:sldIdLst>
    <p:sldId id="1801" r:id="rId7"/>
    <p:sldId id="1803" r:id="rId8"/>
    <p:sldId id="1804" r:id="rId9"/>
    <p:sldId id="1834" r:id="rId10"/>
    <p:sldId id="1836" r:id="rId11"/>
    <p:sldId id="1833" r:id="rId12"/>
    <p:sldId id="1835" r:id="rId13"/>
    <p:sldId id="1811" r:id="rId14"/>
    <p:sldId id="1828" r:id="rId15"/>
    <p:sldId id="1829" r:id="rId16"/>
    <p:sldId id="1816" r:id="rId17"/>
    <p:sldId id="1830" r:id="rId18"/>
    <p:sldId id="1817" r:id="rId19"/>
    <p:sldId id="1824" r:id="rId20"/>
    <p:sldId id="1818" r:id="rId21"/>
    <p:sldId id="1823" r:id="rId22"/>
    <p:sldId id="1831" r:id="rId23"/>
    <p:sldId id="1819" r:id="rId24"/>
    <p:sldId id="1825" r:id="rId25"/>
    <p:sldId id="1820" r:id="rId26"/>
    <p:sldId id="1826" r:id="rId27"/>
    <p:sldId id="1837" r:id="rId28"/>
    <p:sldId id="1838" r:id="rId29"/>
    <p:sldId id="1839" r:id="rId30"/>
    <p:sldId id="1802" r:id="rId31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E5466D-B7B5-456C-B1D8-9C61A1280B0F}">
          <p14:sldIdLst>
            <p14:sldId id="1801"/>
            <p14:sldId id="1803"/>
          </p14:sldIdLst>
        </p14:section>
        <p14:section name="Overview" id="{B52EF617-DA8A-4678-B32E-B87D0BA0DAC2}">
          <p14:sldIdLst>
            <p14:sldId id="1804"/>
            <p14:sldId id="1834"/>
            <p14:sldId id="1836"/>
            <p14:sldId id="1833"/>
            <p14:sldId id="1835"/>
          </p14:sldIdLst>
        </p14:section>
        <p14:section name="Environment Setup" id="{329482B4-2667-4B22-A269-3BD611EF91A9}">
          <p14:sldIdLst>
            <p14:sldId id="1811"/>
            <p14:sldId id="1828"/>
            <p14:sldId id="1829"/>
          </p14:sldIdLst>
        </p14:section>
        <p14:section name="GIT Branching" id="{55602610-1B30-4EDD-A94A-2AF61065F50A}">
          <p14:sldIdLst>
            <p14:sldId id="1816"/>
            <p14:sldId id="1830"/>
          </p14:sldIdLst>
        </p14:section>
        <p14:section name="Semarchy Branching" id="{838EA48F-87DD-4B71-8D07-14274FC10330}">
          <p14:sldIdLst>
            <p14:sldId id="1817"/>
            <p14:sldId id="1824"/>
          </p14:sldIdLst>
        </p14:section>
        <p14:section name="Initialization Process" id="{1A6C5747-149E-4639-9F5A-29FC30A5B1C9}">
          <p14:sldIdLst>
            <p14:sldId id="1818"/>
            <p14:sldId id="1823"/>
            <p14:sldId id="1831"/>
          </p14:sldIdLst>
        </p14:section>
        <p14:section name="Build Process" id="{B4ADF867-B746-4462-9337-2DE3D4486CEC}">
          <p14:sldIdLst>
            <p14:sldId id="1819"/>
            <p14:sldId id="1825"/>
          </p14:sldIdLst>
        </p14:section>
        <p14:section name="Release Process" id="{09078759-8465-4DCB-9991-2B9DD0EA3D76}">
          <p14:sldIdLst>
            <p14:sldId id="1820"/>
            <p14:sldId id="1826"/>
          </p14:sldIdLst>
        </p14:section>
        <p14:section name="Automation" id="{D54ADE9D-C720-4E32-9472-9CC35D058265}">
          <p14:sldIdLst>
            <p14:sldId id="1837"/>
            <p14:sldId id="1838"/>
          </p14:sldIdLst>
        </p14:section>
        <p14:section name="Summary" id="{666F0392-ABFC-42FE-B5F6-244A5C49BC97}">
          <p14:sldIdLst>
            <p14:sldId id="1839"/>
            <p14:sldId id="18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6A2"/>
    <a:srgbClr val="5CE850"/>
    <a:srgbClr val="03CAF3"/>
    <a:srgbClr val="DEDEDF"/>
    <a:srgbClr val="13151C"/>
    <a:srgbClr val="F00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Harris" userId="d2c5cd2f-cf70-49f7-9ac7-6bdc28b69b29" providerId="ADAL" clId="{A09E2B05-1D0B-4050-9313-5610DB18B660}"/>
    <pc:docChg chg="undo custSel addSld delSld modSld sldOrd addSection modSection">
      <pc:chgData name="Matt Harris" userId="d2c5cd2f-cf70-49f7-9ac7-6bdc28b69b29" providerId="ADAL" clId="{A09E2B05-1D0B-4050-9313-5610DB18B660}" dt="2022-08-25T13:14:47.360" v="8817" actId="207"/>
      <pc:docMkLst>
        <pc:docMk/>
      </pc:docMkLst>
      <pc:sldChg chg="del">
        <pc:chgData name="Matt Harris" userId="d2c5cd2f-cf70-49f7-9ac7-6bdc28b69b29" providerId="ADAL" clId="{A09E2B05-1D0B-4050-9313-5610DB18B660}" dt="2022-08-25T10:03:04.505" v="5035" actId="47"/>
        <pc:sldMkLst>
          <pc:docMk/>
          <pc:sldMk cId="2952363541" sldId="1796"/>
        </pc:sldMkLst>
      </pc:sldChg>
      <pc:sldChg chg="modSp del mod">
        <pc:chgData name="Matt Harris" userId="d2c5cd2f-cf70-49f7-9ac7-6bdc28b69b29" providerId="ADAL" clId="{A09E2B05-1D0B-4050-9313-5610DB18B660}" dt="2022-08-25T10:03:04.505" v="5035" actId="47"/>
        <pc:sldMkLst>
          <pc:docMk/>
          <pc:sldMk cId="3557670211" sldId="1799"/>
        </pc:sldMkLst>
        <pc:spChg chg="mod">
          <ac:chgData name="Matt Harris" userId="d2c5cd2f-cf70-49f7-9ac7-6bdc28b69b29" providerId="ADAL" clId="{A09E2B05-1D0B-4050-9313-5610DB18B660}" dt="2022-08-25T08:24:46.094" v="743" actId="207"/>
          <ac:spMkLst>
            <pc:docMk/>
            <pc:sldMk cId="3557670211" sldId="1799"/>
            <ac:spMk id="5" creationId="{2ECD8D7C-F914-89E3-CBE3-30AFD636F690}"/>
          </ac:spMkLst>
        </pc:spChg>
        <pc:spChg chg="mod">
          <ac:chgData name="Matt Harris" userId="d2c5cd2f-cf70-49f7-9ac7-6bdc28b69b29" providerId="ADAL" clId="{A09E2B05-1D0B-4050-9313-5610DB18B660}" dt="2022-08-25T08:24:28.325" v="740" actId="207"/>
          <ac:spMkLst>
            <pc:docMk/>
            <pc:sldMk cId="3557670211" sldId="1799"/>
            <ac:spMk id="7" creationId="{8AD2B48F-C016-386F-7BA1-4BE9AA761484}"/>
          </ac:spMkLst>
        </pc:spChg>
      </pc:sldChg>
      <pc:sldChg chg="del">
        <pc:chgData name="Matt Harris" userId="d2c5cd2f-cf70-49f7-9ac7-6bdc28b69b29" providerId="ADAL" clId="{A09E2B05-1D0B-4050-9313-5610DB18B660}" dt="2022-08-25T10:03:04.505" v="5035" actId="47"/>
        <pc:sldMkLst>
          <pc:docMk/>
          <pc:sldMk cId="1508492879" sldId="1800"/>
        </pc:sldMkLst>
      </pc:sldChg>
      <pc:sldChg chg="modSp mod">
        <pc:chgData name="Matt Harris" userId="d2c5cd2f-cf70-49f7-9ac7-6bdc28b69b29" providerId="ADAL" clId="{A09E2B05-1D0B-4050-9313-5610DB18B660}" dt="2022-08-25T08:11:33.902" v="68" actId="20577"/>
        <pc:sldMkLst>
          <pc:docMk/>
          <pc:sldMk cId="3358605749" sldId="1801"/>
        </pc:sldMkLst>
        <pc:spChg chg="mod">
          <ac:chgData name="Matt Harris" userId="d2c5cd2f-cf70-49f7-9ac7-6bdc28b69b29" providerId="ADAL" clId="{A09E2B05-1D0B-4050-9313-5610DB18B660}" dt="2022-08-25T08:11:24.971" v="26" actId="20577"/>
          <ac:spMkLst>
            <pc:docMk/>
            <pc:sldMk cId="3358605749" sldId="1801"/>
            <ac:spMk id="2" creationId="{367C865A-5163-72A8-00CA-990B3CB86CF5}"/>
          </ac:spMkLst>
        </pc:spChg>
        <pc:spChg chg="mod">
          <ac:chgData name="Matt Harris" userId="d2c5cd2f-cf70-49f7-9ac7-6bdc28b69b29" providerId="ADAL" clId="{A09E2B05-1D0B-4050-9313-5610DB18B660}" dt="2022-08-25T08:11:33.902" v="68" actId="20577"/>
          <ac:spMkLst>
            <pc:docMk/>
            <pc:sldMk cId="3358605749" sldId="1801"/>
            <ac:spMk id="3" creationId="{84B5B5FC-37FB-6024-A215-D4E96FC9758F}"/>
          </ac:spMkLst>
        </pc:spChg>
      </pc:sldChg>
      <pc:sldChg chg="modSp mod">
        <pc:chgData name="Matt Harris" userId="d2c5cd2f-cf70-49f7-9ac7-6bdc28b69b29" providerId="ADAL" clId="{A09E2B05-1D0B-4050-9313-5610DB18B660}" dt="2022-08-25T08:14:41.766" v="296" actId="20577"/>
        <pc:sldMkLst>
          <pc:docMk/>
          <pc:sldMk cId="2852096570" sldId="1802"/>
        </pc:sldMkLst>
        <pc:spChg chg="mod">
          <ac:chgData name="Matt Harris" userId="d2c5cd2f-cf70-49f7-9ac7-6bdc28b69b29" providerId="ADAL" clId="{A09E2B05-1D0B-4050-9313-5610DB18B660}" dt="2022-08-25T08:14:41.766" v="296" actId="20577"/>
          <ac:spMkLst>
            <pc:docMk/>
            <pc:sldMk cId="2852096570" sldId="1802"/>
            <ac:spMk id="3" creationId="{368C9A6B-2B4F-9B2C-D5DF-81D220F06255}"/>
          </ac:spMkLst>
        </pc:spChg>
      </pc:sldChg>
      <pc:sldChg chg="modSp mod">
        <pc:chgData name="Matt Harris" userId="d2c5cd2f-cf70-49f7-9ac7-6bdc28b69b29" providerId="ADAL" clId="{A09E2B05-1D0B-4050-9313-5610DB18B660}" dt="2022-08-25T12:55:03.981" v="7752" actId="20577"/>
        <pc:sldMkLst>
          <pc:docMk/>
          <pc:sldMk cId="170455690" sldId="1803"/>
        </pc:sldMkLst>
        <pc:spChg chg="mod">
          <ac:chgData name="Matt Harris" userId="d2c5cd2f-cf70-49f7-9ac7-6bdc28b69b29" providerId="ADAL" clId="{A09E2B05-1D0B-4050-9313-5610DB18B660}" dt="2022-08-25T08:11:56.089" v="92" actId="20577"/>
          <ac:spMkLst>
            <pc:docMk/>
            <pc:sldMk cId="170455690" sldId="1803"/>
            <ac:spMk id="2" creationId="{9F31D2AC-8127-62B2-3F88-E3E5D5299B1E}"/>
          </ac:spMkLst>
        </pc:spChg>
        <pc:spChg chg="mod">
          <ac:chgData name="Matt Harris" userId="d2c5cd2f-cf70-49f7-9ac7-6bdc28b69b29" providerId="ADAL" clId="{A09E2B05-1D0B-4050-9313-5610DB18B660}" dt="2022-08-25T12:55:03.981" v="7752" actId="20577"/>
          <ac:spMkLst>
            <pc:docMk/>
            <pc:sldMk cId="170455690" sldId="1803"/>
            <ac:spMk id="3" creationId="{FDDC2AB6-D5FD-72F3-510A-3F2ED0DD4E57}"/>
          </ac:spMkLst>
        </pc:spChg>
      </pc:sldChg>
      <pc:sldChg chg="modSp mod">
        <pc:chgData name="Matt Harris" userId="d2c5cd2f-cf70-49f7-9ac7-6bdc28b69b29" providerId="ADAL" clId="{A09E2B05-1D0B-4050-9313-5610DB18B660}" dt="2022-08-25T08:13:01.336" v="215" actId="20577"/>
        <pc:sldMkLst>
          <pc:docMk/>
          <pc:sldMk cId="301322718" sldId="1804"/>
        </pc:sldMkLst>
        <pc:spChg chg="mod">
          <ac:chgData name="Matt Harris" userId="d2c5cd2f-cf70-49f7-9ac7-6bdc28b69b29" providerId="ADAL" clId="{A09E2B05-1D0B-4050-9313-5610DB18B660}" dt="2022-08-25T08:13:01.336" v="215" actId="20577"/>
          <ac:spMkLst>
            <pc:docMk/>
            <pc:sldMk cId="301322718" sldId="1804"/>
            <ac:spMk id="2" creationId="{70AFAC98-9F08-177D-1F69-3E3A4093EFC8}"/>
          </ac:spMkLst>
        </pc:spChg>
      </pc:sldChg>
      <pc:sldChg chg="modSp del mod">
        <pc:chgData name="Matt Harris" userId="d2c5cd2f-cf70-49f7-9ac7-6bdc28b69b29" providerId="ADAL" clId="{A09E2B05-1D0B-4050-9313-5610DB18B660}" dt="2022-08-25T08:14:30.799" v="241" actId="47"/>
        <pc:sldMkLst>
          <pc:docMk/>
          <pc:sldMk cId="1082732485" sldId="1806"/>
        </pc:sldMkLst>
        <pc:spChg chg="mod">
          <ac:chgData name="Matt Harris" userId="d2c5cd2f-cf70-49f7-9ac7-6bdc28b69b29" providerId="ADAL" clId="{A09E2B05-1D0B-4050-9313-5610DB18B660}" dt="2022-08-25T08:14:21.371" v="239" actId="1076"/>
          <ac:spMkLst>
            <pc:docMk/>
            <pc:sldMk cId="1082732485" sldId="1806"/>
            <ac:spMk id="2" creationId="{D69BC5E2-E2FF-C63B-127D-3699C490CA4E}"/>
          </ac:spMkLst>
        </pc:spChg>
      </pc:sldChg>
      <pc:sldChg chg="del">
        <pc:chgData name="Matt Harris" userId="d2c5cd2f-cf70-49f7-9ac7-6bdc28b69b29" providerId="ADAL" clId="{A09E2B05-1D0B-4050-9313-5610DB18B660}" dt="2022-08-25T08:14:29.948" v="240" actId="47"/>
        <pc:sldMkLst>
          <pc:docMk/>
          <pc:sldMk cId="2914102361" sldId="1807"/>
        </pc:sldMkLst>
      </pc:sldChg>
      <pc:sldChg chg="modSp del mod">
        <pc:chgData name="Matt Harris" userId="d2c5cd2f-cf70-49f7-9ac7-6bdc28b69b29" providerId="ADAL" clId="{A09E2B05-1D0B-4050-9313-5610DB18B660}" dt="2022-08-25T08:13:52.980" v="224" actId="47"/>
        <pc:sldMkLst>
          <pc:docMk/>
          <pc:sldMk cId="2246686270" sldId="1808"/>
        </pc:sldMkLst>
        <pc:spChg chg="mod">
          <ac:chgData name="Matt Harris" userId="d2c5cd2f-cf70-49f7-9ac7-6bdc28b69b29" providerId="ADAL" clId="{A09E2B05-1D0B-4050-9313-5610DB18B660}" dt="2022-08-25T08:13:26.416" v="223" actId="20577"/>
          <ac:spMkLst>
            <pc:docMk/>
            <pc:sldMk cId="2246686270" sldId="1808"/>
            <ac:spMk id="2" creationId="{03C62384-575F-79B6-89F5-4BBDE9FF4CC3}"/>
          </ac:spMkLst>
        </pc:spChg>
      </pc:sldChg>
      <pc:sldChg chg="del">
        <pc:chgData name="Matt Harris" userId="d2c5cd2f-cf70-49f7-9ac7-6bdc28b69b29" providerId="ADAL" clId="{A09E2B05-1D0B-4050-9313-5610DB18B660}" dt="2022-08-25T10:03:04.505" v="5035" actId="47"/>
        <pc:sldMkLst>
          <pc:docMk/>
          <pc:sldMk cId="1019974273" sldId="1809"/>
        </pc:sldMkLst>
      </pc:sldChg>
      <pc:sldChg chg="modSp del mod">
        <pc:chgData name="Matt Harris" userId="d2c5cd2f-cf70-49f7-9ac7-6bdc28b69b29" providerId="ADAL" clId="{A09E2B05-1D0B-4050-9313-5610DB18B660}" dt="2022-08-25T10:02:47.301" v="5034" actId="47"/>
        <pc:sldMkLst>
          <pc:docMk/>
          <pc:sldMk cId="3800262993" sldId="1810"/>
        </pc:sldMkLst>
        <pc:spChg chg="mod">
          <ac:chgData name="Matt Harris" userId="d2c5cd2f-cf70-49f7-9ac7-6bdc28b69b29" providerId="ADAL" clId="{A09E2B05-1D0B-4050-9313-5610DB18B660}" dt="2022-08-25T09:58:42.697" v="4308" actId="20577"/>
          <ac:spMkLst>
            <pc:docMk/>
            <pc:sldMk cId="3800262993" sldId="1810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56:18.496" v="3693" actId="20577"/>
          <ac:spMkLst>
            <pc:docMk/>
            <pc:sldMk cId="3800262993" sldId="1810"/>
            <ac:spMk id="3" creationId="{8312EC0E-63B6-0494-99C5-CD1CDAE92343}"/>
          </ac:spMkLst>
        </pc:spChg>
      </pc:sldChg>
      <pc:sldChg chg="modSp add mod ord">
        <pc:chgData name="Matt Harris" userId="d2c5cd2f-cf70-49f7-9ac7-6bdc28b69b29" providerId="ADAL" clId="{A09E2B05-1D0B-4050-9313-5610DB18B660}" dt="2022-08-25T08:14:51.833" v="316" actId="20577"/>
        <pc:sldMkLst>
          <pc:docMk/>
          <pc:sldMk cId="1958638452" sldId="1811"/>
        </pc:sldMkLst>
        <pc:spChg chg="mod">
          <ac:chgData name="Matt Harris" userId="d2c5cd2f-cf70-49f7-9ac7-6bdc28b69b29" providerId="ADAL" clId="{A09E2B05-1D0B-4050-9313-5610DB18B660}" dt="2022-08-25T08:14:51.833" v="316" actId="20577"/>
          <ac:spMkLst>
            <pc:docMk/>
            <pc:sldMk cId="1958638452" sldId="1811"/>
            <ac:spMk id="2" creationId="{70AFAC98-9F08-177D-1F69-3E3A4093EFC8}"/>
          </ac:spMkLst>
        </pc:spChg>
      </pc:sldChg>
      <pc:sldChg chg="del">
        <pc:chgData name="Matt Harris" userId="d2c5cd2f-cf70-49f7-9ac7-6bdc28b69b29" providerId="ADAL" clId="{A09E2B05-1D0B-4050-9313-5610DB18B660}" dt="2022-08-25T08:13:54.447" v="225" actId="47"/>
        <pc:sldMkLst>
          <pc:docMk/>
          <pc:sldMk cId="3431057965" sldId="1811"/>
        </pc:sldMkLst>
      </pc:sldChg>
      <pc:sldChg chg="addSp delSp modSp add del mod ord">
        <pc:chgData name="Matt Harris" userId="d2c5cd2f-cf70-49f7-9ac7-6bdc28b69b29" providerId="ADAL" clId="{A09E2B05-1D0B-4050-9313-5610DB18B660}" dt="2022-08-25T08:21:39.525" v="586" actId="47"/>
        <pc:sldMkLst>
          <pc:docMk/>
          <pc:sldMk cId="3813910464" sldId="1812"/>
        </pc:sldMkLst>
        <pc:spChg chg="del">
          <ac:chgData name="Matt Harris" userId="d2c5cd2f-cf70-49f7-9ac7-6bdc28b69b29" providerId="ADAL" clId="{A09E2B05-1D0B-4050-9313-5610DB18B660}" dt="2022-08-25T08:18:04.051" v="467" actId="478"/>
          <ac:spMkLst>
            <pc:docMk/>
            <pc:sldMk cId="3813910464" sldId="1812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8:20:39.875" v="541" actId="20577"/>
          <ac:spMkLst>
            <pc:docMk/>
            <pc:sldMk cId="3813910464" sldId="1812"/>
            <ac:spMk id="3" creationId="{8312EC0E-63B6-0494-99C5-CD1CDAE92343}"/>
          </ac:spMkLst>
        </pc:spChg>
        <pc:spChg chg="add del mod">
          <ac:chgData name="Matt Harris" userId="d2c5cd2f-cf70-49f7-9ac7-6bdc28b69b29" providerId="ADAL" clId="{A09E2B05-1D0B-4050-9313-5610DB18B660}" dt="2022-08-25T08:18:41.004" v="484" actId="478"/>
          <ac:spMkLst>
            <pc:docMk/>
            <pc:sldMk cId="3813910464" sldId="1812"/>
            <ac:spMk id="4" creationId="{E65737A6-4610-EF89-2E16-FE04F35C9920}"/>
          </ac:spMkLst>
        </pc:spChg>
        <pc:spChg chg="add del mod">
          <ac:chgData name="Matt Harris" userId="d2c5cd2f-cf70-49f7-9ac7-6bdc28b69b29" providerId="ADAL" clId="{A09E2B05-1D0B-4050-9313-5610DB18B660}" dt="2022-08-25T08:18:41.004" v="484" actId="478"/>
          <ac:spMkLst>
            <pc:docMk/>
            <pc:sldMk cId="3813910464" sldId="1812"/>
            <ac:spMk id="5" creationId="{F87B82E4-FBB5-EB74-5A69-D158DA92DE70}"/>
          </ac:spMkLst>
        </pc:spChg>
        <pc:spChg chg="add del mod">
          <ac:chgData name="Matt Harris" userId="d2c5cd2f-cf70-49f7-9ac7-6bdc28b69b29" providerId="ADAL" clId="{A09E2B05-1D0B-4050-9313-5610DB18B660}" dt="2022-08-25T08:18:41.004" v="484" actId="478"/>
          <ac:spMkLst>
            <pc:docMk/>
            <pc:sldMk cId="3813910464" sldId="1812"/>
            <ac:spMk id="6" creationId="{F42A7594-CF60-AEF3-6B31-5FF222F27EF4}"/>
          </ac:spMkLst>
        </pc:spChg>
        <pc:spChg chg="add mod">
          <ac:chgData name="Matt Harris" userId="d2c5cd2f-cf70-49f7-9ac7-6bdc28b69b29" providerId="ADAL" clId="{A09E2B05-1D0B-4050-9313-5610DB18B660}" dt="2022-08-25T08:19:43.777" v="512" actId="1076"/>
          <ac:spMkLst>
            <pc:docMk/>
            <pc:sldMk cId="3813910464" sldId="1812"/>
            <ac:spMk id="7" creationId="{F8667F13-85A0-91C8-36C9-3FB0C3AB8189}"/>
          </ac:spMkLst>
        </pc:spChg>
        <pc:spChg chg="add mod">
          <ac:chgData name="Matt Harris" userId="d2c5cd2f-cf70-49f7-9ac7-6bdc28b69b29" providerId="ADAL" clId="{A09E2B05-1D0B-4050-9313-5610DB18B660}" dt="2022-08-25T08:20:07.735" v="520" actId="1076"/>
          <ac:spMkLst>
            <pc:docMk/>
            <pc:sldMk cId="3813910464" sldId="1812"/>
            <ac:spMk id="8" creationId="{B93C13BD-955E-34D2-337F-874C09ECF4EC}"/>
          </ac:spMkLst>
        </pc:spChg>
        <pc:spChg chg="add mod">
          <ac:chgData name="Matt Harris" userId="d2c5cd2f-cf70-49f7-9ac7-6bdc28b69b29" providerId="ADAL" clId="{A09E2B05-1D0B-4050-9313-5610DB18B660}" dt="2022-08-25T08:19:55.129" v="514" actId="1076"/>
          <ac:spMkLst>
            <pc:docMk/>
            <pc:sldMk cId="3813910464" sldId="1812"/>
            <ac:spMk id="9" creationId="{E9F5D937-1F7C-241D-1241-9398EE091A61}"/>
          </ac:spMkLst>
        </pc:spChg>
        <pc:spChg chg="add mod">
          <ac:chgData name="Matt Harris" userId="d2c5cd2f-cf70-49f7-9ac7-6bdc28b69b29" providerId="ADAL" clId="{A09E2B05-1D0B-4050-9313-5610DB18B660}" dt="2022-08-25T08:19:43.777" v="512" actId="1076"/>
          <ac:spMkLst>
            <pc:docMk/>
            <pc:sldMk cId="3813910464" sldId="1812"/>
            <ac:spMk id="10" creationId="{3E90E83F-3338-9E0C-3712-59BAE2C9603A}"/>
          </ac:spMkLst>
        </pc:spChg>
        <pc:spChg chg="add del mod">
          <ac:chgData name="Matt Harris" userId="d2c5cd2f-cf70-49f7-9ac7-6bdc28b69b29" providerId="ADAL" clId="{A09E2B05-1D0B-4050-9313-5610DB18B660}" dt="2022-08-25T08:19:29.015" v="508" actId="478"/>
          <ac:spMkLst>
            <pc:docMk/>
            <pc:sldMk cId="3813910464" sldId="1812"/>
            <ac:spMk id="11" creationId="{DADE0126-8ACB-F6AD-1995-5B50637D9AF6}"/>
          </ac:spMkLst>
        </pc:spChg>
        <pc:spChg chg="add mod">
          <ac:chgData name="Matt Harris" userId="d2c5cd2f-cf70-49f7-9ac7-6bdc28b69b29" providerId="ADAL" clId="{A09E2B05-1D0B-4050-9313-5610DB18B660}" dt="2022-08-25T08:19:43.777" v="512" actId="1076"/>
          <ac:spMkLst>
            <pc:docMk/>
            <pc:sldMk cId="3813910464" sldId="1812"/>
            <ac:spMk id="12" creationId="{1E5F4689-10F2-971C-D56A-A43E19FE1AB2}"/>
          </ac:spMkLst>
        </pc:spChg>
        <pc:cxnChg chg="add del mod">
          <ac:chgData name="Matt Harris" userId="d2c5cd2f-cf70-49f7-9ac7-6bdc28b69b29" providerId="ADAL" clId="{A09E2B05-1D0B-4050-9313-5610DB18B660}" dt="2022-08-25T08:20:15.547" v="521" actId="13822"/>
          <ac:cxnSpMkLst>
            <pc:docMk/>
            <pc:sldMk cId="3813910464" sldId="1812"/>
            <ac:cxnSpMk id="14" creationId="{5FA33D8C-BC3E-C625-13AB-FD0CCD2F7660}"/>
          </ac:cxnSpMkLst>
        </pc:cxnChg>
        <pc:cxnChg chg="add mod">
          <ac:chgData name="Matt Harris" userId="d2c5cd2f-cf70-49f7-9ac7-6bdc28b69b29" providerId="ADAL" clId="{A09E2B05-1D0B-4050-9313-5610DB18B660}" dt="2022-08-25T08:20:15.547" v="521" actId="13822"/>
          <ac:cxnSpMkLst>
            <pc:docMk/>
            <pc:sldMk cId="3813910464" sldId="1812"/>
            <ac:cxnSpMk id="16" creationId="{6D1FA452-7F14-EF06-FDBD-A047FB37E129}"/>
          </ac:cxnSpMkLst>
        </pc:cxnChg>
        <pc:cxnChg chg="add mod">
          <ac:chgData name="Matt Harris" userId="d2c5cd2f-cf70-49f7-9ac7-6bdc28b69b29" providerId="ADAL" clId="{A09E2B05-1D0B-4050-9313-5610DB18B660}" dt="2022-08-25T08:20:27.286" v="523" actId="13822"/>
          <ac:cxnSpMkLst>
            <pc:docMk/>
            <pc:sldMk cId="3813910464" sldId="1812"/>
            <ac:cxnSpMk id="21" creationId="{2CF41D38-CFF4-2523-48CD-8ACF2B808573}"/>
          </ac:cxnSpMkLst>
        </pc:cxnChg>
      </pc:sldChg>
      <pc:sldChg chg="add del">
        <pc:chgData name="Matt Harris" userId="d2c5cd2f-cf70-49f7-9ac7-6bdc28b69b29" providerId="ADAL" clId="{A09E2B05-1D0B-4050-9313-5610DB18B660}" dt="2022-08-25T08:15:27.120" v="330" actId="47"/>
        <pc:sldMkLst>
          <pc:docMk/>
          <pc:sldMk cId="2130247109" sldId="1813"/>
        </pc:sldMkLst>
      </pc:sldChg>
      <pc:sldChg chg="add del">
        <pc:chgData name="Matt Harris" userId="d2c5cd2f-cf70-49f7-9ac7-6bdc28b69b29" providerId="ADAL" clId="{A09E2B05-1D0B-4050-9313-5610DB18B660}" dt="2022-08-25T08:17:37.091" v="465" actId="47"/>
        <pc:sldMkLst>
          <pc:docMk/>
          <pc:sldMk cId="4209105958" sldId="1814"/>
        </pc:sldMkLst>
      </pc:sldChg>
      <pc:sldChg chg="add del ord">
        <pc:chgData name="Matt Harris" userId="d2c5cd2f-cf70-49f7-9ac7-6bdc28b69b29" providerId="ADAL" clId="{A09E2B05-1D0B-4050-9313-5610DB18B660}" dt="2022-08-25T08:17:35.691" v="464" actId="47"/>
        <pc:sldMkLst>
          <pc:docMk/>
          <pc:sldMk cId="4153065912" sldId="1815"/>
        </pc:sldMkLst>
      </pc:sldChg>
      <pc:sldChg chg="modSp add mod ord">
        <pc:chgData name="Matt Harris" userId="d2c5cd2f-cf70-49f7-9ac7-6bdc28b69b29" providerId="ADAL" clId="{A09E2B05-1D0B-4050-9313-5610DB18B660}" dt="2022-08-25T08:17:20.857" v="463" actId="20577"/>
        <pc:sldMkLst>
          <pc:docMk/>
          <pc:sldMk cId="558857410" sldId="1816"/>
        </pc:sldMkLst>
        <pc:spChg chg="mod">
          <ac:chgData name="Matt Harris" userId="d2c5cd2f-cf70-49f7-9ac7-6bdc28b69b29" providerId="ADAL" clId="{A09E2B05-1D0B-4050-9313-5610DB18B660}" dt="2022-08-25T08:17:20.857" v="463" actId="20577"/>
          <ac:spMkLst>
            <pc:docMk/>
            <pc:sldMk cId="558857410" sldId="1816"/>
            <ac:spMk id="2" creationId="{70AFAC98-9F08-177D-1F69-3E3A4093EFC8}"/>
          </ac:spMkLst>
        </pc:spChg>
      </pc:sldChg>
      <pc:sldChg chg="modSp add mod">
        <pc:chgData name="Matt Harris" userId="d2c5cd2f-cf70-49f7-9ac7-6bdc28b69b29" providerId="ADAL" clId="{A09E2B05-1D0B-4050-9313-5610DB18B660}" dt="2022-08-25T08:17:05.119" v="448" actId="20577"/>
        <pc:sldMkLst>
          <pc:docMk/>
          <pc:sldMk cId="1624930610" sldId="1817"/>
        </pc:sldMkLst>
        <pc:spChg chg="mod">
          <ac:chgData name="Matt Harris" userId="d2c5cd2f-cf70-49f7-9ac7-6bdc28b69b29" providerId="ADAL" clId="{A09E2B05-1D0B-4050-9313-5610DB18B660}" dt="2022-08-25T08:17:05.119" v="448" actId="20577"/>
          <ac:spMkLst>
            <pc:docMk/>
            <pc:sldMk cId="1624930610" sldId="1817"/>
            <ac:spMk id="2" creationId="{70AFAC98-9F08-177D-1F69-3E3A4093EFC8}"/>
          </ac:spMkLst>
        </pc:spChg>
      </pc:sldChg>
      <pc:sldChg chg="modSp add mod">
        <pc:chgData name="Matt Harris" userId="d2c5cd2f-cf70-49f7-9ac7-6bdc28b69b29" providerId="ADAL" clId="{A09E2B05-1D0B-4050-9313-5610DB18B660}" dt="2022-08-25T08:16:35.705" v="421" actId="20577"/>
        <pc:sldMkLst>
          <pc:docMk/>
          <pc:sldMk cId="1109979200" sldId="1818"/>
        </pc:sldMkLst>
        <pc:spChg chg="mod">
          <ac:chgData name="Matt Harris" userId="d2c5cd2f-cf70-49f7-9ac7-6bdc28b69b29" providerId="ADAL" clId="{A09E2B05-1D0B-4050-9313-5610DB18B660}" dt="2022-08-25T08:16:35.705" v="421" actId="20577"/>
          <ac:spMkLst>
            <pc:docMk/>
            <pc:sldMk cId="1109979200" sldId="1818"/>
            <ac:spMk id="2" creationId="{70AFAC98-9F08-177D-1F69-3E3A4093EFC8}"/>
          </ac:spMkLst>
        </pc:spChg>
      </pc:sldChg>
      <pc:sldChg chg="modSp add mod">
        <pc:chgData name="Matt Harris" userId="d2c5cd2f-cf70-49f7-9ac7-6bdc28b69b29" providerId="ADAL" clId="{A09E2B05-1D0B-4050-9313-5610DB18B660}" dt="2022-08-25T08:16:30.320" v="399" actId="20577"/>
        <pc:sldMkLst>
          <pc:docMk/>
          <pc:sldMk cId="708181791" sldId="1819"/>
        </pc:sldMkLst>
        <pc:spChg chg="mod">
          <ac:chgData name="Matt Harris" userId="d2c5cd2f-cf70-49f7-9ac7-6bdc28b69b29" providerId="ADAL" clId="{A09E2B05-1D0B-4050-9313-5610DB18B660}" dt="2022-08-25T08:16:30.320" v="399" actId="20577"/>
          <ac:spMkLst>
            <pc:docMk/>
            <pc:sldMk cId="708181791" sldId="1819"/>
            <ac:spMk id="2" creationId="{70AFAC98-9F08-177D-1F69-3E3A4093EFC8}"/>
          </ac:spMkLst>
        </pc:spChg>
      </pc:sldChg>
      <pc:sldChg chg="modSp add mod">
        <pc:chgData name="Matt Harris" userId="d2c5cd2f-cf70-49f7-9ac7-6bdc28b69b29" providerId="ADAL" clId="{A09E2B05-1D0B-4050-9313-5610DB18B660}" dt="2022-08-25T08:16:11.508" v="382" actId="20577"/>
        <pc:sldMkLst>
          <pc:docMk/>
          <pc:sldMk cId="3840621362" sldId="1820"/>
        </pc:sldMkLst>
        <pc:spChg chg="mod">
          <ac:chgData name="Matt Harris" userId="d2c5cd2f-cf70-49f7-9ac7-6bdc28b69b29" providerId="ADAL" clId="{A09E2B05-1D0B-4050-9313-5610DB18B660}" dt="2022-08-25T08:16:11.508" v="382" actId="20577"/>
          <ac:spMkLst>
            <pc:docMk/>
            <pc:sldMk cId="3840621362" sldId="1820"/>
            <ac:spMk id="2" creationId="{70AFAC98-9F08-177D-1F69-3E3A4093EFC8}"/>
          </ac:spMkLst>
        </pc:spChg>
      </pc:sldChg>
      <pc:sldChg chg="modSp add mod">
        <pc:chgData name="Matt Harris" userId="d2c5cd2f-cf70-49f7-9ac7-6bdc28b69b29" providerId="ADAL" clId="{A09E2B05-1D0B-4050-9313-5610DB18B660}" dt="2022-08-25T08:15:58.210" v="365" actId="20577"/>
        <pc:sldMkLst>
          <pc:docMk/>
          <pc:sldMk cId="2927540475" sldId="1821"/>
        </pc:sldMkLst>
        <pc:spChg chg="mod">
          <ac:chgData name="Matt Harris" userId="d2c5cd2f-cf70-49f7-9ac7-6bdc28b69b29" providerId="ADAL" clId="{A09E2B05-1D0B-4050-9313-5610DB18B660}" dt="2022-08-25T08:15:58.210" v="365" actId="20577"/>
          <ac:spMkLst>
            <pc:docMk/>
            <pc:sldMk cId="2927540475" sldId="1821"/>
            <ac:spMk id="2" creationId="{70AFAC98-9F08-177D-1F69-3E3A4093EFC8}"/>
          </ac:spMkLst>
        </pc:spChg>
      </pc:sldChg>
      <pc:sldChg chg="addSp delSp modSp add mod ord">
        <pc:chgData name="Matt Harris" userId="d2c5cd2f-cf70-49f7-9ac7-6bdc28b69b29" providerId="ADAL" clId="{A09E2B05-1D0B-4050-9313-5610DB18B660}" dt="2022-08-25T08:53:40.156" v="1357" actId="1076"/>
        <pc:sldMkLst>
          <pc:docMk/>
          <pc:sldMk cId="2548114555" sldId="1822"/>
        </pc:sldMkLst>
        <pc:spChg chg="del">
          <ac:chgData name="Matt Harris" userId="d2c5cd2f-cf70-49f7-9ac7-6bdc28b69b29" providerId="ADAL" clId="{A09E2B05-1D0B-4050-9313-5610DB18B660}" dt="2022-08-25T08:23:37.887" v="735" actId="478"/>
          <ac:spMkLst>
            <pc:docMk/>
            <pc:sldMk cId="2548114555" sldId="1822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8:23:17.403" v="733" actId="20577"/>
          <ac:spMkLst>
            <pc:docMk/>
            <pc:sldMk cId="2548114555" sldId="1822"/>
            <ac:spMk id="3" creationId="{8312EC0E-63B6-0494-99C5-CD1CDAE92343}"/>
          </ac:spMkLst>
        </pc:spChg>
        <pc:spChg chg="add mod">
          <ac:chgData name="Matt Harris" userId="d2c5cd2f-cf70-49f7-9ac7-6bdc28b69b29" providerId="ADAL" clId="{A09E2B05-1D0B-4050-9313-5610DB18B660}" dt="2022-08-25T08:26:12.887" v="769" actId="208"/>
          <ac:spMkLst>
            <pc:docMk/>
            <pc:sldMk cId="2548114555" sldId="1822"/>
            <ac:spMk id="11" creationId="{60B59387-7998-F2C3-AD2E-32A5EBDD4276}"/>
          </ac:spMkLst>
        </pc:spChg>
        <pc:spChg chg="add mod">
          <ac:chgData name="Matt Harris" userId="d2c5cd2f-cf70-49f7-9ac7-6bdc28b69b29" providerId="ADAL" clId="{A09E2B05-1D0B-4050-9313-5610DB18B660}" dt="2022-08-25T08:26:23.902" v="772" actId="1076"/>
          <ac:spMkLst>
            <pc:docMk/>
            <pc:sldMk cId="2548114555" sldId="1822"/>
            <ac:spMk id="12" creationId="{B3DCDA5F-2160-4CA6-6E38-69CE5792FB80}"/>
          </ac:spMkLst>
        </pc:spChg>
        <pc:spChg chg="add mod">
          <ac:chgData name="Matt Harris" userId="d2c5cd2f-cf70-49f7-9ac7-6bdc28b69b29" providerId="ADAL" clId="{A09E2B05-1D0B-4050-9313-5610DB18B660}" dt="2022-08-25T08:26:48.657" v="777" actId="1076"/>
          <ac:spMkLst>
            <pc:docMk/>
            <pc:sldMk cId="2548114555" sldId="1822"/>
            <ac:spMk id="15" creationId="{CC8DCF8C-683C-56B2-338C-4BEB09E68D9F}"/>
          </ac:spMkLst>
        </pc:spChg>
        <pc:spChg chg="add mod">
          <ac:chgData name="Matt Harris" userId="d2c5cd2f-cf70-49f7-9ac7-6bdc28b69b29" providerId="ADAL" clId="{A09E2B05-1D0B-4050-9313-5610DB18B660}" dt="2022-08-25T08:26:48.657" v="777" actId="1076"/>
          <ac:spMkLst>
            <pc:docMk/>
            <pc:sldMk cId="2548114555" sldId="1822"/>
            <ac:spMk id="16" creationId="{FB4EE203-F46F-B0E2-798F-4035F9496F84}"/>
          </ac:spMkLst>
        </pc:spChg>
        <pc:spChg chg="add mod">
          <ac:chgData name="Matt Harris" userId="d2c5cd2f-cf70-49f7-9ac7-6bdc28b69b29" providerId="ADAL" clId="{A09E2B05-1D0B-4050-9313-5610DB18B660}" dt="2022-08-25T08:29:09.954" v="857" actId="1076"/>
          <ac:spMkLst>
            <pc:docMk/>
            <pc:sldMk cId="2548114555" sldId="1822"/>
            <ac:spMk id="20" creationId="{28F7DE59-B69F-7020-384E-D43F6C86FD01}"/>
          </ac:spMkLst>
        </pc:spChg>
        <pc:spChg chg="add mod">
          <ac:chgData name="Matt Harris" userId="d2c5cd2f-cf70-49f7-9ac7-6bdc28b69b29" providerId="ADAL" clId="{A09E2B05-1D0B-4050-9313-5610DB18B660}" dt="2022-08-25T08:29:12.109" v="858" actId="1076"/>
          <ac:spMkLst>
            <pc:docMk/>
            <pc:sldMk cId="2548114555" sldId="1822"/>
            <ac:spMk id="21" creationId="{02328809-2140-8AAB-CEEB-771D08A2A667}"/>
          </ac:spMkLst>
        </pc:spChg>
        <pc:spChg chg="add del mod">
          <ac:chgData name="Matt Harris" userId="d2c5cd2f-cf70-49f7-9ac7-6bdc28b69b29" providerId="ADAL" clId="{A09E2B05-1D0B-4050-9313-5610DB18B660}" dt="2022-08-25T08:29:04.898" v="856" actId="478"/>
          <ac:spMkLst>
            <pc:docMk/>
            <pc:sldMk cId="2548114555" sldId="1822"/>
            <ac:spMk id="34" creationId="{A07538E7-8B04-AFE3-451F-4EC55236AE2B}"/>
          </ac:spMkLst>
        </pc:spChg>
        <pc:spChg chg="add mod">
          <ac:chgData name="Matt Harris" userId="d2c5cd2f-cf70-49f7-9ac7-6bdc28b69b29" providerId="ADAL" clId="{A09E2B05-1D0B-4050-9313-5610DB18B660}" dt="2022-08-25T08:53:16.859" v="1350" actId="1076"/>
          <ac:spMkLst>
            <pc:docMk/>
            <pc:sldMk cId="2548114555" sldId="1822"/>
            <ac:spMk id="35" creationId="{3C4E9FD2-D0D5-7411-FEAF-2D779DC3F8F3}"/>
          </ac:spMkLst>
        </pc:spChg>
        <pc:spChg chg="add mod">
          <ac:chgData name="Matt Harris" userId="d2c5cd2f-cf70-49f7-9ac7-6bdc28b69b29" providerId="ADAL" clId="{A09E2B05-1D0B-4050-9313-5610DB18B660}" dt="2022-08-25T08:45:41.114" v="1290" actId="1076"/>
          <ac:spMkLst>
            <pc:docMk/>
            <pc:sldMk cId="2548114555" sldId="1822"/>
            <ac:spMk id="36" creationId="{23696DBF-F310-FF1D-BA54-4AD3C79239D2}"/>
          </ac:spMkLst>
        </pc:spChg>
        <pc:spChg chg="add mod">
          <ac:chgData name="Matt Harris" userId="d2c5cd2f-cf70-49f7-9ac7-6bdc28b69b29" providerId="ADAL" clId="{A09E2B05-1D0B-4050-9313-5610DB18B660}" dt="2022-08-25T08:45:49.939" v="1298" actId="1076"/>
          <ac:spMkLst>
            <pc:docMk/>
            <pc:sldMk cId="2548114555" sldId="1822"/>
            <ac:spMk id="37" creationId="{36DE3490-0BE5-7198-04DB-BE4559CB8793}"/>
          </ac:spMkLst>
        </pc:spChg>
        <pc:spChg chg="add mod">
          <ac:chgData name="Matt Harris" userId="d2c5cd2f-cf70-49f7-9ac7-6bdc28b69b29" providerId="ADAL" clId="{A09E2B05-1D0B-4050-9313-5610DB18B660}" dt="2022-08-25T08:50:44.520" v="1310" actId="1076"/>
          <ac:spMkLst>
            <pc:docMk/>
            <pc:sldMk cId="2548114555" sldId="1822"/>
            <ac:spMk id="38" creationId="{DFE4E76E-5A4F-2F61-4199-F625C98EAC42}"/>
          </ac:spMkLst>
        </pc:spChg>
        <pc:spChg chg="add mod">
          <ac:chgData name="Matt Harris" userId="d2c5cd2f-cf70-49f7-9ac7-6bdc28b69b29" providerId="ADAL" clId="{A09E2B05-1D0B-4050-9313-5610DB18B660}" dt="2022-08-25T08:50:50.771" v="1314" actId="20577"/>
          <ac:spMkLst>
            <pc:docMk/>
            <pc:sldMk cId="2548114555" sldId="1822"/>
            <ac:spMk id="39" creationId="{F5A5E769-45EA-EDF9-00A2-E9DA4A64870F}"/>
          </ac:spMkLst>
        </pc:spChg>
        <pc:spChg chg="add mod">
          <ac:chgData name="Matt Harris" userId="d2c5cd2f-cf70-49f7-9ac7-6bdc28b69b29" providerId="ADAL" clId="{A09E2B05-1D0B-4050-9313-5610DB18B660}" dt="2022-08-25T08:51:15.156" v="1328" actId="1076"/>
          <ac:spMkLst>
            <pc:docMk/>
            <pc:sldMk cId="2548114555" sldId="1822"/>
            <ac:spMk id="40" creationId="{0AECDF27-5630-F51D-6AF2-DA990F9E9D25}"/>
          </ac:spMkLst>
        </pc:spChg>
        <pc:spChg chg="add mod">
          <ac:chgData name="Matt Harris" userId="d2c5cd2f-cf70-49f7-9ac7-6bdc28b69b29" providerId="ADAL" clId="{A09E2B05-1D0B-4050-9313-5610DB18B660}" dt="2022-08-25T08:51:03.629" v="1318" actId="1076"/>
          <ac:spMkLst>
            <pc:docMk/>
            <pc:sldMk cId="2548114555" sldId="1822"/>
            <ac:spMk id="41" creationId="{2941BC2A-46C9-0E44-1555-118088ACBD40}"/>
          </ac:spMkLst>
        </pc:spChg>
        <pc:spChg chg="add mod">
          <ac:chgData name="Matt Harris" userId="d2c5cd2f-cf70-49f7-9ac7-6bdc28b69b29" providerId="ADAL" clId="{A09E2B05-1D0B-4050-9313-5610DB18B660}" dt="2022-08-25T08:51:23.661" v="1342" actId="20577"/>
          <ac:spMkLst>
            <pc:docMk/>
            <pc:sldMk cId="2548114555" sldId="1822"/>
            <ac:spMk id="42" creationId="{83A180D4-5B78-D593-9877-B58F05274BAF}"/>
          </ac:spMkLst>
        </pc:spChg>
        <pc:spChg chg="add mod">
          <ac:chgData name="Matt Harris" userId="d2c5cd2f-cf70-49f7-9ac7-6bdc28b69b29" providerId="ADAL" clId="{A09E2B05-1D0B-4050-9313-5610DB18B660}" dt="2022-08-25T08:53:05.359" v="1346" actId="20577"/>
          <ac:spMkLst>
            <pc:docMk/>
            <pc:sldMk cId="2548114555" sldId="1822"/>
            <ac:spMk id="43" creationId="{89C1A673-EE01-00D7-F8FB-8596999ECF41}"/>
          </ac:spMkLst>
        </pc:spChg>
        <pc:spChg chg="add mod">
          <ac:chgData name="Matt Harris" userId="d2c5cd2f-cf70-49f7-9ac7-6bdc28b69b29" providerId="ADAL" clId="{A09E2B05-1D0B-4050-9313-5610DB18B660}" dt="2022-08-25T08:53:11.947" v="1349" actId="20577"/>
          <ac:spMkLst>
            <pc:docMk/>
            <pc:sldMk cId="2548114555" sldId="1822"/>
            <ac:spMk id="44" creationId="{04DF810E-1289-E2D3-A971-5C66D705FE9F}"/>
          </ac:spMkLst>
        </pc:spChg>
        <pc:spChg chg="add mod">
          <ac:chgData name="Matt Harris" userId="d2c5cd2f-cf70-49f7-9ac7-6bdc28b69b29" providerId="ADAL" clId="{A09E2B05-1D0B-4050-9313-5610DB18B660}" dt="2022-08-25T08:53:26.422" v="1354" actId="20577"/>
          <ac:spMkLst>
            <pc:docMk/>
            <pc:sldMk cId="2548114555" sldId="1822"/>
            <ac:spMk id="45" creationId="{7BA74055-06B8-1019-EA43-11FC7F90FD14}"/>
          </ac:spMkLst>
        </pc:spChg>
        <pc:spChg chg="add mod">
          <ac:chgData name="Matt Harris" userId="d2c5cd2f-cf70-49f7-9ac7-6bdc28b69b29" providerId="ADAL" clId="{A09E2B05-1D0B-4050-9313-5610DB18B660}" dt="2022-08-25T08:53:40.156" v="1357" actId="1076"/>
          <ac:spMkLst>
            <pc:docMk/>
            <pc:sldMk cId="2548114555" sldId="1822"/>
            <ac:spMk id="46" creationId="{9DDE13A9-BEBC-5FCB-961F-EE32BA391826}"/>
          </ac:spMkLst>
        </pc:spChg>
        <pc:cxnChg chg="add mod">
          <ac:chgData name="Matt Harris" userId="d2c5cd2f-cf70-49f7-9ac7-6bdc28b69b29" providerId="ADAL" clId="{A09E2B05-1D0B-4050-9313-5610DB18B660}" dt="2022-08-25T08:25:09.791" v="759" actId="692"/>
          <ac:cxnSpMkLst>
            <pc:docMk/>
            <pc:sldMk cId="2548114555" sldId="1822"/>
            <ac:cxnSpMk id="5" creationId="{40FC4A0C-5B92-6875-3A95-30B2B18F880E}"/>
          </ac:cxnSpMkLst>
        </pc:cxnChg>
        <pc:cxnChg chg="add mod">
          <ac:chgData name="Matt Harris" userId="d2c5cd2f-cf70-49f7-9ac7-6bdc28b69b29" providerId="ADAL" clId="{A09E2B05-1D0B-4050-9313-5610DB18B660}" dt="2022-08-25T08:25:09.791" v="759" actId="692"/>
          <ac:cxnSpMkLst>
            <pc:docMk/>
            <pc:sldMk cId="2548114555" sldId="1822"/>
            <ac:cxnSpMk id="7" creationId="{E8D6639D-E07B-40C8-F8A9-078C0A697AB5}"/>
          </ac:cxnSpMkLst>
        </pc:cxnChg>
        <pc:cxnChg chg="add mod ord">
          <ac:chgData name="Matt Harris" userId="d2c5cd2f-cf70-49f7-9ac7-6bdc28b69b29" providerId="ADAL" clId="{A09E2B05-1D0B-4050-9313-5610DB18B660}" dt="2022-08-25T08:26:33.358" v="775" actId="14100"/>
          <ac:cxnSpMkLst>
            <pc:docMk/>
            <pc:sldMk cId="2548114555" sldId="1822"/>
            <ac:cxnSpMk id="8" creationId="{A83DD03E-3477-B27B-2AA6-687B86689154}"/>
          </ac:cxnSpMkLst>
        </pc:cxnChg>
        <pc:cxnChg chg="add mod">
          <ac:chgData name="Matt Harris" userId="d2c5cd2f-cf70-49f7-9ac7-6bdc28b69b29" providerId="ADAL" clId="{A09E2B05-1D0B-4050-9313-5610DB18B660}" dt="2022-08-25T08:26:48.657" v="777" actId="1076"/>
          <ac:cxnSpMkLst>
            <pc:docMk/>
            <pc:sldMk cId="2548114555" sldId="1822"/>
            <ac:cxnSpMk id="17" creationId="{8AF59B13-59C3-8DF1-D886-7AC99FE850FF}"/>
          </ac:cxnSpMkLst>
        </pc:cxnChg>
        <pc:cxnChg chg="add del mod">
          <ac:chgData name="Matt Harris" userId="d2c5cd2f-cf70-49f7-9ac7-6bdc28b69b29" providerId="ADAL" clId="{A09E2B05-1D0B-4050-9313-5610DB18B660}" dt="2022-08-25T08:28:57.387" v="852" actId="478"/>
          <ac:cxnSpMkLst>
            <pc:docMk/>
            <pc:sldMk cId="2548114555" sldId="1822"/>
            <ac:cxnSpMk id="18" creationId="{3A02742B-AA80-7F6F-DEE6-6B0A27A07231}"/>
          </ac:cxnSpMkLst>
        </pc:cxnChg>
        <pc:cxnChg chg="add del mod">
          <ac:chgData name="Matt Harris" userId="d2c5cd2f-cf70-49f7-9ac7-6bdc28b69b29" providerId="ADAL" clId="{A09E2B05-1D0B-4050-9313-5610DB18B660}" dt="2022-08-25T08:28:59.148" v="854" actId="478"/>
          <ac:cxnSpMkLst>
            <pc:docMk/>
            <pc:sldMk cId="2548114555" sldId="1822"/>
            <ac:cxnSpMk id="24" creationId="{BD3F58E6-D5B4-A0F2-BE37-1DAAD9F1FA34}"/>
          </ac:cxnSpMkLst>
        </pc:cxnChg>
        <pc:cxnChg chg="add del mod">
          <ac:chgData name="Matt Harris" userId="d2c5cd2f-cf70-49f7-9ac7-6bdc28b69b29" providerId="ADAL" clId="{A09E2B05-1D0B-4050-9313-5610DB18B660}" dt="2022-08-25T08:28:58.361" v="853" actId="478"/>
          <ac:cxnSpMkLst>
            <pc:docMk/>
            <pc:sldMk cId="2548114555" sldId="1822"/>
            <ac:cxnSpMk id="27" creationId="{D8BF86F8-79DC-5158-01BD-5C516E1F19A5}"/>
          </ac:cxnSpMkLst>
        </pc:cxnChg>
      </pc:sldChg>
      <pc:sldChg chg="addSp delSp modSp add mod ord">
        <pc:chgData name="Matt Harris" userId="d2c5cd2f-cf70-49f7-9ac7-6bdc28b69b29" providerId="ADAL" clId="{A09E2B05-1D0B-4050-9313-5610DB18B660}" dt="2022-08-25T09:48:56.987" v="3049" actId="1076"/>
        <pc:sldMkLst>
          <pc:docMk/>
          <pc:sldMk cId="388663482" sldId="1823"/>
        </pc:sldMkLst>
        <pc:spChg chg="mod">
          <ac:chgData name="Matt Harris" userId="d2c5cd2f-cf70-49f7-9ac7-6bdc28b69b29" providerId="ADAL" clId="{A09E2B05-1D0B-4050-9313-5610DB18B660}" dt="2022-08-25T09:48:16.170" v="3046" actId="207"/>
          <ac:spMkLst>
            <pc:docMk/>
            <pc:sldMk cId="388663482" sldId="1823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36:55.780" v="2502" actId="207"/>
          <ac:spMkLst>
            <pc:docMk/>
            <pc:sldMk cId="388663482" sldId="1823"/>
            <ac:spMk id="3" creationId="{8312EC0E-63B6-0494-99C5-CD1CDAE92343}"/>
          </ac:spMkLst>
        </pc:spChg>
        <pc:picChg chg="add del mod">
          <ac:chgData name="Matt Harris" userId="d2c5cd2f-cf70-49f7-9ac7-6bdc28b69b29" providerId="ADAL" clId="{A09E2B05-1D0B-4050-9313-5610DB18B660}" dt="2022-08-25T09:48:17.873" v="3047" actId="478"/>
          <ac:picMkLst>
            <pc:docMk/>
            <pc:sldMk cId="388663482" sldId="1823"/>
            <ac:picMk id="5" creationId="{2A45E10F-3D7B-BA34-C354-05BB2EA9FF5E}"/>
          </ac:picMkLst>
        </pc:picChg>
        <pc:picChg chg="add mod">
          <ac:chgData name="Matt Harris" userId="d2c5cd2f-cf70-49f7-9ac7-6bdc28b69b29" providerId="ADAL" clId="{A09E2B05-1D0B-4050-9313-5610DB18B660}" dt="2022-08-25T09:48:56.987" v="3049" actId="1076"/>
          <ac:picMkLst>
            <pc:docMk/>
            <pc:sldMk cId="388663482" sldId="1823"/>
            <ac:picMk id="7" creationId="{C3DE6960-47AB-4A99-5253-3F77C302C857}"/>
          </ac:picMkLst>
        </pc:picChg>
      </pc:sldChg>
      <pc:sldChg chg="modSp add mod">
        <pc:chgData name="Matt Harris" userId="d2c5cd2f-cf70-49f7-9ac7-6bdc28b69b29" providerId="ADAL" clId="{A09E2B05-1D0B-4050-9313-5610DB18B660}" dt="2022-08-25T09:36:59.018" v="2503" actId="207"/>
        <pc:sldMkLst>
          <pc:docMk/>
          <pc:sldMk cId="1094280657" sldId="1824"/>
        </pc:sldMkLst>
        <pc:spChg chg="mod">
          <ac:chgData name="Matt Harris" userId="d2c5cd2f-cf70-49f7-9ac7-6bdc28b69b29" providerId="ADAL" clId="{A09E2B05-1D0B-4050-9313-5610DB18B660}" dt="2022-08-25T09:35:08.257" v="2453" actId="20577"/>
          <ac:spMkLst>
            <pc:docMk/>
            <pc:sldMk cId="1094280657" sldId="1824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36:59.018" v="2503" actId="207"/>
          <ac:spMkLst>
            <pc:docMk/>
            <pc:sldMk cId="1094280657" sldId="1824"/>
            <ac:spMk id="3" creationId="{8312EC0E-63B6-0494-99C5-CD1CDAE92343}"/>
          </ac:spMkLst>
        </pc:spChg>
      </pc:sldChg>
      <pc:sldChg chg="addSp delSp modSp add mod ord">
        <pc:chgData name="Matt Harris" userId="d2c5cd2f-cf70-49f7-9ac7-6bdc28b69b29" providerId="ADAL" clId="{A09E2B05-1D0B-4050-9313-5610DB18B660}" dt="2022-08-25T09:53:35.779" v="3382" actId="14100"/>
        <pc:sldMkLst>
          <pc:docMk/>
          <pc:sldMk cId="4170573695" sldId="1825"/>
        </pc:sldMkLst>
        <pc:spChg chg="mod">
          <ac:chgData name="Matt Harris" userId="d2c5cd2f-cf70-49f7-9ac7-6bdc28b69b29" providerId="ADAL" clId="{A09E2B05-1D0B-4050-9313-5610DB18B660}" dt="2022-08-25T09:52:23.273" v="3344" actId="20577"/>
          <ac:spMkLst>
            <pc:docMk/>
            <pc:sldMk cId="4170573695" sldId="1825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45:53.049" v="2741" actId="207"/>
          <ac:spMkLst>
            <pc:docMk/>
            <pc:sldMk cId="4170573695" sldId="1825"/>
            <ac:spMk id="3" creationId="{8312EC0E-63B6-0494-99C5-CD1CDAE92343}"/>
          </ac:spMkLst>
        </pc:spChg>
        <pc:spChg chg="add del">
          <ac:chgData name="Matt Harris" userId="d2c5cd2f-cf70-49f7-9ac7-6bdc28b69b29" providerId="ADAL" clId="{A09E2B05-1D0B-4050-9313-5610DB18B660}" dt="2022-08-25T09:52:03.614" v="3335" actId="478"/>
          <ac:spMkLst>
            <pc:docMk/>
            <pc:sldMk cId="4170573695" sldId="1825"/>
            <ac:spMk id="4" creationId="{E736A0F6-E427-0F0F-781B-06B16150F8E5}"/>
          </ac:spMkLst>
        </pc:spChg>
        <pc:spChg chg="add mod">
          <ac:chgData name="Matt Harris" userId="d2c5cd2f-cf70-49f7-9ac7-6bdc28b69b29" providerId="ADAL" clId="{A09E2B05-1D0B-4050-9313-5610DB18B660}" dt="2022-08-25T09:53:35.779" v="3382" actId="14100"/>
          <ac:spMkLst>
            <pc:docMk/>
            <pc:sldMk cId="4170573695" sldId="1825"/>
            <ac:spMk id="5" creationId="{54460F2C-C442-B07D-B565-C745759BA97F}"/>
          </ac:spMkLst>
        </pc:spChg>
        <pc:spChg chg="add mod">
          <ac:chgData name="Matt Harris" userId="d2c5cd2f-cf70-49f7-9ac7-6bdc28b69b29" providerId="ADAL" clId="{A09E2B05-1D0B-4050-9313-5610DB18B660}" dt="2022-08-25T09:52:49.325" v="3352" actId="14100"/>
          <ac:spMkLst>
            <pc:docMk/>
            <pc:sldMk cId="4170573695" sldId="1825"/>
            <ac:spMk id="6" creationId="{E8C96424-BAD5-CAA7-CA17-1D3ECEB7C66A}"/>
          </ac:spMkLst>
        </pc:spChg>
        <pc:spChg chg="add mod">
          <ac:chgData name="Matt Harris" userId="d2c5cd2f-cf70-49f7-9ac7-6bdc28b69b29" providerId="ADAL" clId="{A09E2B05-1D0B-4050-9313-5610DB18B660}" dt="2022-08-25T09:53:25.727" v="3381" actId="552"/>
          <ac:spMkLst>
            <pc:docMk/>
            <pc:sldMk cId="4170573695" sldId="1825"/>
            <ac:spMk id="7" creationId="{73E4D23D-21F8-1DF7-F792-AE79BD718309}"/>
          </ac:spMkLst>
        </pc:spChg>
        <pc:spChg chg="add mod">
          <ac:chgData name="Matt Harris" userId="d2c5cd2f-cf70-49f7-9ac7-6bdc28b69b29" providerId="ADAL" clId="{A09E2B05-1D0B-4050-9313-5610DB18B660}" dt="2022-08-25T09:53:25.727" v="3381" actId="552"/>
          <ac:spMkLst>
            <pc:docMk/>
            <pc:sldMk cId="4170573695" sldId="1825"/>
            <ac:spMk id="8" creationId="{6AB3AD12-D91A-9EF3-F8A5-0CCAF461121A}"/>
          </ac:spMkLst>
        </pc:spChg>
      </pc:sldChg>
      <pc:sldChg chg="addSp modSp add mod ord">
        <pc:chgData name="Matt Harris" userId="d2c5cd2f-cf70-49f7-9ac7-6bdc28b69b29" providerId="ADAL" clId="{A09E2B05-1D0B-4050-9313-5610DB18B660}" dt="2022-08-25T09:55:48.993" v="3669" actId="1035"/>
        <pc:sldMkLst>
          <pc:docMk/>
          <pc:sldMk cId="903092925" sldId="1826"/>
        </pc:sldMkLst>
        <pc:spChg chg="mod">
          <ac:chgData name="Matt Harris" userId="d2c5cd2f-cf70-49f7-9ac7-6bdc28b69b29" providerId="ADAL" clId="{A09E2B05-1D0B-4050-9313-5610DB18B660}" dt="2022-08-25T09:55:14.677" v="3576" actId="207"/>
          <ac:spMkLst>
            <pc:docMk/>
            <pc:sldMk cId="903092925" sldId="1826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53:58.034" v="3421" actId="207"/>
          <ac:spMkLst>
            <pc:docMk/>
            <pc:sldMk cId="903092925" sldId="1826"/>
            <ac:spMk id="3" creationId="{8312EC0E-63B6-0494-99C5-CD1CDAE92343}"/>
          </ac:spMkLst>
        </pc:spChg>
        <pc:spChg chg="add mod">
          <ac:chgData name="Matt Harris" userId="d2c5cd2f-cf70-49f7-9ac7-6bdc28b69b29" providerId="ADAL" clId="{A09E2B05-1D0B-4050-9313-5610DB18B660}" dt="2022-08-25T09:55:31.539" v="3579" actId="14100"/>
          <ac:spMkLst>
            <pc:docMk/>
            <pc:sldMk cId="903092925" sldId="1826"/>
            <ac:spMk id="4" creationId="{2363F8BF-1A59-724A-8AEA-A75CC5CEA8CE}"/>
          </ac:spMkLst>
        </pc:spChg>
        <pc:spChg chg="add mod">
          <ac:chgData name="Matt Harris" userId="d2c5cd2f-cf70-49f7-9ac7-6bdc28b69b29" providerId="ADAL" clId="{A09E2B05-1D0B-4050-9313-5610DB18B660}" dt="2022-08-25T09:55:46.153" v="3667" actId="14100"/>
          <ac:spMkLst>
            <pc:docMk/>
            <pc:sldMk cId="903092925" sldId="1826"/>
            <ac:spMk id="5" creationId="{245A2CBD-5555-1DD5-CCA6-BAA6FCAEEE25}"/>
          </ac:spMkLst>
        </pc:spChg>
        <pc:spChg chg="add mod">
          <ac:chgData name="Matt Harris" userId="d2c5cd2f-cf70-49f7-9ac7-6bdc28b69b29" providerId="ADAL" clId="{A09E2B05-1D0B-4050-9313-5610DB18B660}" dt="2022-08-25T09:55:48.993" v="3669" actId="1035"/>
          <ac:spMkLst>
            <pc:docMk/>
            <pc:sldMk cId="903092925" sldId="1826"/>
            <ac:spMk id="6" creationId="{338857F4-1912-825B-61AD-720F69723250}"/>
          </ac:spMkLst>
        </pc:spChg>
        <pc:spChg chg="add mod">
          <ac:chgData name="Matt Harris" userId="d2c5cd2f-cf70-49f7-9ac7-6bdc28b69b29" providerId="ADAL" clId="{A09E2B05-1D0B-4050-9313-5610DB18B660}" dt="2022-08-25T09:55:39.728" v="3665" actId="1036"/>
          <ac:spMkLst>
            <pc:docMk/>
            <pc:sldMk cId="903092925" sldId="1826"/>
            <ac:spMk id="7" creationId="{C2915F53-15D8-60D2-C106-C2116C08D564}"/>
          </ac:spMkLst>
        </pc:spChg>
      </pc:sldChg>
      <pc:sldChg chg="add ord">
        <pc:chgData name="Matt Harris" userId="d2c5cd2f-cf70-49f7-9ac7-6bdc28b69b29" providerId="ADAL" clId="{A09E2B05-1D0B-4050-9313-5610DB18B660}" dt="2022-08-25T08:15:54.752" v="358"/>
        <pc:sldMkLst>
          <pc:docMk/>
          <pc:sldMk cId="2710059234" sldId="1827"/>
        </pc:sldMkLst>
      </pc:sldChg>
      <pc:sldChg chg="addSp delSp modSp add mod ord">
        <pc:chgData name="Matt Harris" userId="d2c5cd2f-cf70-49f7-9ac7-6bdc28b69b29" providerId="ADAL" clId="{A09E2B05-1D0B-4050-9313-5610DB18B660}" dt="2022-08-25T10:21:57.390" v="5540" actId="13822"/>
        <pc:sldMkLst>
          <pc:docMk/>
          <pc:sldMk cId="1510334150" sldId="1828"/>
        </pc:sldMkLst>
        <pc:spChg chg="add mod">
          <ac:chgData name="Matt Harris" userId="d2c5cd2f-cf70-49f7-9ac7-6bdc28b69b29" providerId="ADAL" clId="{A09E2B05-1D0B-4050-9313-5610DB18B660}" dt="2022-08-25T08:21:33.335" v="583" actId="20577"/>
          <ac:spMkLst>
            <pc:docMk/>
            <pc:sldMk cId="1510334150" sldId="1828"/>
            <ac:spMk id="2" creationId="{BB1D625E-17DB-FB13-92A1-396F661C7A0C}"/>
          </ac:spMkLst>
        </pc:spChg>
        <pc:spChg chg="add mod">
          <ac:chgData name="Matt Harris" userId="d2c5cd2f-cf70-49f7-9ac7-6bdc28b69b29" providerId="ADAL" clId="{A09E2B05-1D0B-4050-9313-5610DB18B660}" dt="2022-08-25T08:21:29.244" v="569" actId="20577"/>
          <ac:spMkLst>
            <pc:docMk/>
            <pc:sldMk cId="1510334150" sldId="1828"/>
            <ac:spMk id="4" creationId="{165041A9-14DB-3523-B2CB-9CC882558F82}"/>
          </ac:spMkLst>
        </pc:spChg>
        <pc:spChg chg="add mod">
          <ac:chgData name="Matt Harris" userId="d2c5cd2f-cf70-49f7-9ac7-6bdc28b69b29" providerId="ADAL" clId="{A09E2B05-1D0B-4050-9313-5610DB18B660}" dt="2022-08-25T10:21:57.390" v="5540" actId="13822"/>
          <ac:spMkLst>
            <pc:docMk/>
            <pc:sldMk cId="1510334150" sldId="1828"/>
            <ac:spMk id="5" creationId="{491D411D-9F09-51A4-E7EA-DCDCF285E7FA}"/>
          </ac:spMkLst>
        </pc:spChg>
        <pc:spChg chg="add mod">
          <ac:chgData name="Matt Harris" userId="d2c5cd2f-cf70-49f7-9ac7-6bdc28b69b29" providerId="ADAL" clId="{A09E2B05-1D0B-4050-9313-5610DB18B660}" dt="2022-08-25T10:21:57.390" v="5540" actId="13822"/>
          <ac:spMkLst>
            <pc:docMk/>
            <pc:sldMk cId="1510334150" sldId="1828"/>
            <ac:spMk id="6" creationId="{0C6F6CC6-ECE3-0809-3A37-B2623D4362B4}"/>
          </ac:spMkLst>
        </pc:spChg>
        <pc:spChg chg="add mod">
          <ac:chgData name="Matt Harris" userId="d2c5cd2f-cf70-49f7-9ac7-6bdc28b69b29" providerId="ADAL" clId="{A09E2B05-1D0B-4050-9313-5610DB18B660}" dt="2022-08-25T10:21:48.078" v="5539" actId="12789"/>
          <ac:spMkLst>
            <pc:docMk/>
            <pc:sldMk cId="1510334150" sldId="1828"/>
            <ac:spMk id="11" creationId="{F5E7ABC6-2942-F8FA-AD03-C771DF6D4A43}"/>
          </ac:spMkLst>
        </pc:spChg>
        <pc:spChg chg="add mod">
          <ac:chgData name="Matt Harris" userId="d2c5cd2f-cf70-49f7-9ac7-6bdc28b69b29" providerId="ADAL" clId="{A09E2B05-1D0B-4050-9313-5610DB18B660}" dt="2022-08-25T10:21:48.078" v="5539" actId="12789"/>
          <ac:spMkLst>
            <pc:docMk/>
            <pc:sldMk cId="1510334150" sldId="1828"/>
            <ac:spMk id="13" creationId="{9B31C13A-8BD7-F0DC-2AAA-AE41E35D0135}"/>
          </ac:spMkLst>
        </pc:spChg>
        <pc:spChg chg="add del mod">
          <ac:chgData name="Matt Harris" userId="d2c5cd2f-cf70-49f7-9ac7-6bdc28b69b29" providerId="ADAL" clId="{A09E2B05-1D0B-4050-9313-5610DB18B660}" dt="2022-08-25T10:21:31.661" v="5531"/>
          <ac:spMkLst>
            <pc:docMk/>
            <pc:sldMk cId="1510334150" sldId="1828"/>
            <ac:spMk id="15" creationId="{6A001A1B-452B-08B6-0667-BCE6A9D8F288}"/>
          </ac:spMkLst>
        </pc:spChg>
      </pc:sldChg>
      <pc:sldChg chg="addSp modSp add mod">
        <pc:chgData name="Matt Harris" userId="d2c5cd2f-cf70-49f7-9ac7-6bdc28b69b29" providerId="ADAL" clId="{A09E2B05-1D0B-4050-9313-5610DB18B660}" dt="2022-08-25T10:22:18.054" v="5545" actId="1076"/>
        <pc:sldMkLst>
          <pc:docMk/>
          <pc:sldMk cId="2385504053" sldId="1829"/>
        </pc:sldMkLst>
        <pc:spChg chg="mod">
          <ac:chgData name="Matt Harris" userId="d2c5cd2f-cf70-49f7-9ac7-6bdc28b69b29" providerId="ADAL" clId="{A09E2B05-1D0B-4050-9313-5610DB18B660}" dt="2022-08-25T08:22:52.250" v="708" actId="14100"/>
          <ac:spMkLst>
            <pc:docMk/>
            <pc:sldMk cId="2385504053" sldId="1829"/>
            <ac:spMk id="2" creationId="{BB1D625E-17DB-FB13-92A1-396F661C7A0C}"/>
          </ac:spMkLst>
        </pc:spChg>
        <pc:spChg chg="mod">
          <ac:chgData name="Matt Harris" userId="d2c5cd2f-cf70-49f7-9ac7-6bdc28b69b29" providerId="ADAL" clId="{A09E2B05-1D0B-4050-9313-5610DB18B660}" dt="2022-08-25T08:23:08.060" v="720" actId="20577"/>
          <ac:spMkLst>
            <pc:docMk/>
            <pc:sldMk cId="2385504053" sldId="1829"/>
            <ac:spMk id="3" creationId="{8312EC0E-63B6-0494-99C5-CD1CDAE92343}"/>
          </ac:spMkLst>
        </pc:spChg>
        <pc:spChg chg="mod">
          <ac:chgData name="Matt Harris" userId="d2c5cd2f-cf70-49f7-9ac7-6bdc28b69b29" providerId="ADAL" clId="{A09E2B05-1D0B-4050-9313-5610DB18B660}" dt="2022-08-25T08:22:48.583" v="707" actId="14100"/>
          <ac:spMkLst>
            <pc:docMk/>
            <pc:sldMk cId="2385504053" sldId="1829"/>
            <ac:spMk id="4" creationId="{165041A9-14DB-3523-B2CB-9CC882558F82}"/>
          </ac:spMkLst>
        </pc:spChg>
        <pc:spChg chg="add mod">
          <ac:chgData name="Matt Harris" userId="d2c5cd2f-cf70-49f7-9ac7-6bdc28b69b29" providerId="ADAL" clId="{A09E2B05-1D0B-4050-9313-5610DB18B660}" dt="2022-08-25T08:22:22.178" v="671" actId="1037"/>
          <ac:spMkLst>
            <pc:docMk/>
            <pc:sldMk cId="2385504053" sldId="1829"/>
            <ac:spMk id="6" creationId="{EBDE2A94-63E6-5D5D-1FCF-25C8645C6CFA}"/>
          </ac:spMkLst>
        </pc:spChg>
        <pc:spChg chg="mod">
          <ac:chgData name="Matt Harris" userId="d2c5cd2f-cf70-49f7-9ac7-6bdc28b69b29" providerId="ADAL" clId="{A09E2B05-1D0B-4050-9313-5610DB18B660}" dt="2022-08-25T08:22:27.415" v="684" actId="1038"/>
          <ac:spMkLst>
            <pc:docMk/>
            <pc:sldMk cId="2385504053" sldId="1829"/>
            <ac:spMk id="7" creationId="{F8667F13-85A0-91C8-36C9-3FB0C3AB8189}"/>
          </ac:spMkLst>
        </pc:spChg>
        <pc:spChg chg="mod">
          <ac:chgData name="Matt Harris" userId="d2c5cd2f-cf70-49f7-9ac7-6bdc28b69b29" providerId="ADAL" clId="{A09E2B05-1D0B-4050-9313-5610DB18B660}" dt="2022-08-25T08:22:17.385" v="647" actId="1076"/>
          <ac:spMkLst>
            <pc:docMk/>
            <pc:sldMk cId="2385504053" sldId="1829"/>
            <ac:spMk id="8" creationId="{B93C13BD-955E-34D2-337F-874C09ECF4EC}"/>
          </ac:spMkLst>
        </pc:spChg>
        <pc:spChg chg="mod">
          <ac:chgData name="Matt Harris" userId="d2c5cd2f-cf70-49f7-9ac7-6bdc28b69b29" providerId="ADAL" clId="{A09E2B05-1D0B-4050-9313-5610DB18B660}" dt="2022-08-25T08:21:52.417" v="588" actId="1076"/>
          <ac:spMkLst>
            <pc:docMk/>
            <pc:sldMk cId="2385504053" sldId="1829"/>
            <ac:spMk id="9" creationId="{E9F5D937-1F7C-241D-1241-9398EE091A61}"/>
          </ac:spMkLst>
        </pc:spChg>
        <pc:spChg chg="mod">
          <ac:chgData name="Matt Harris" userId="d2c5cd2f-cf70-49f7-9ac7-6bdc28b69b29" providerId="ADAL" clId="{A09E2B05-1D0B-4050-9313-5610DB18B660}" dt="2022-08-25T08:22:27.415" v="684" actId="1038"/>
          <ac:spMkLst>
            <pc:docMk/>
            <pc:sldMk cId="2385504053" sldId="1829"/>
            <ac:spMk id="10" creationId="{3E90E83F-3338-9E0C-3712-59BAE2C9603A}"/>
          </ac:spMkLst>
        </pc:spChg>
        <pc:spChg chg="add mod">
          <ac:chgData name="Matt Harris" userId="d2c5cd2f-cf70-49f7-9ac7-6bdc28b69b29" providerId="ADAL" clId="{A09E2B05-1D0B-4050-9313-5610DB18B660}" dt="2022-08-25T08:22:22.178" v="671" actId="1037"/>
          <ac:spMkLst>
            <pc:docMk/>
            <pc:sldMk cId="2385504053" sldId="1829"/>
            <ac:spMk id="11" creationId="{E38E8BBD-BDCD-8706-C446-203C7A0A414C}"/>
          </ac:spMkLst>
        </pc:spChg>
        <pc:spChg chg="mod">
          <ac:chgData name="Matt Harris" userId="d2c5cd2f-cf70-49f7-9ac7-6bdc28b69b29" providerId="ADAL" clId="{A09E2B05-1D0B-4050-9313-5610DB18B660}" dt="2022-08-25T08:22:27.415" v="684" actId="1038"/>
          <ac:spMkLst>
            <pc:docMk/>
            <pc:sldMk cId="2385504053" sldId="1829"/>
            <ac:spMk id="12" creationId="{1E5F4689-10F2-971C-D56A-A43E19FE1AB2}"/>
          </ac:spMkLst>
        </pc:spChg>
        <pc:spChg chg="add mod">
          <ac:chgData name="Matt Harris" userId="d2c5cd2f-cf70-49f7-9ac7-6bdc28b69b29" providerId="ADAL" clId="{A09E2B05-1D0B-4050-9313-5610DB18B660}" dt="2022-08-25T08:22:34.850" v="704" actId="20577"/>
          <ac:spMkLst>
            <pc:docMk/>
            <pc:sldMk cId="2385504053" sldId="1829"/>
            <ac:spMk id="13" creationId="{08D532C8-948C-CF24-B4EE-FBD85441E250}"/>
          </ac:spMkLst>
        </pc:spChg>
        <pc:spChg chg="add mod">
          <ac:chgData name="Matt Harris" userId="d2c5cd2f-cf70-49f7-9ac7-6bdc28b69b29" providerId="ADAL" clId="{A09E2B05-1D0B-4050-9313-5610DB18B660}" dt="2022-08-25T10:22:14.018" v="5544" actId="14100"/>
          <ac:spMkLst>
            <pc:docMk/>
            <pc:sldMk cId="2385504053" sldId="1829"/>
            <ac:spMk id="23" creationId="{4D5B82B4-3843-9CAA-8C53-6CF418BAD518}"/>
          </ac:spMkLst>
        </pc:spChg>
        <pc:spChg chg="add mod">
          <ac:chgData name="Matt Harris" userId="d2c5cd2f-cf70-49f7-9ac7-6bdc28b69b29" providerId="ADAL" clId="{A09E2B05-1D0B-4050-9313-5610DB18B660}" dt="2022-08-25T10:22:07.747" v="5542" actId="1076"/>
          <ac:spMkLst>
            <pc:docMk/>
            <pc:sldMk cId="2385504053" sldId="1829"/>
            <ac:spMk id="24" creationId="{35E9B506-2ABA-2562-A150-74A726CDBC11}"/>
          </ac:spMkLst>
        </pc:spChg>
        <pc:spChg chg="add mod">
          <ac:chgData name="Matt Harris" userId="d2c5cd2f-cf70-49f7-9ac7-6bdc28b69b29" providerId="ADAL" clId="{A09E2B05-1D0B-4050-9313-5610DB18B660}" dt="2022-08-25T10:22:18.054" v="5545" actId="1076"/>
          <ac:spMkLst>
            <pc:docMk/>
            <pc:sldMk cId="2385504053" sldId="1829"/>
            <ac:spMk id="25" creationId="{3A2861CF-9338-CE86-4111-2654A6608C9F}"/>
          </ac:spMkLst>
        </pc:spChg>
        <pc:spChg chg="add mod">
          <ac:chgData name="Matt Harris" userId="d2c5cd2f-cf70-49f7-9ac7-6bdc28b69b29" providerId="ADAL" clId="{A09E2B05-1D0B-4050-9313-5610DB18B660}" dt="2022-08-25T10:22:07.747" v="5542" actId="1076"/>
          <ac:spMkLst>
            <pc:docMk/>
            <pc:sldMk cId="2385504053" sldId="1829"/>
            <ac:spMk id="26" creationId="{430E0D9A-1560-1CEB-A97D-A875F05B9BC7}"/>
          </ac:spMkLst>
        </pc:spChg>
        <pc:cxnChg chg="mod">
          <ac:chgData name="Matt Harris" userId="d2c5cd2f-cf70-49f7-9ac7-6bdc28b69b29" providerId="ADAL" clId="{A09E2B05-1D0B-4050-9313-5610DB18B660}" dt="2022-08-25T08:22:27.415" v="684" actId="1038"/>
          <ac:cxnSpMkLst>
            <pc:docMk/>
            <pc:sldMk cId="2385504053" sldId="1829"/>
            <ac:cxnSpMk id="14" creationId="{5FA33D8C-BC3E-C625-13AB-FD0CCD2F7660}"/>
          </ac:cxnSpMkLst>
        </pc:cxnChg>
        <pc:cxnChg chg="add mod">
          <ac:chgData name="Matt Harris" userId="d2c5cd2f-cf70-49f7-9ac7-6bdc28b69b29" providerId="ADAL" clId="{A09E2B05-1D0B-4050-9313-5610DB18B660}" dt="2022-08-25T08:22:22.178" v="671" actId="1037"/>
          <ac:cxnSpMkLst>
            <pc:docMk/>
            <pc:sldMk cId="2385504053" sldId="1829"/>
            <ac:cxnSpMk id="15" creationId="{EE4D5F5F-E902-B861-7252-7061DB19E779}"/>
          </ac:cxnSpMkLst>
        </pc:cxnChg>
        <pc:cxnChg chg="mod">
          <ac:chgData name="Matt Harris" userId="d2c5cd2f-cf70-49f7-9ac7-6bdc28b69b29" providerId="ADAL" clId="{A09E2B05-1D0B-4050-9313-5610DB18B660}" dt="2022-08-25T08:22:59.284" v="709" actId="14100"/>
          <ac:cxnSpMkLst>
            <pc:docMk/>
            <pc:sldMk cId="2385504053" sldId="1829"/>
            <ac:cxnSpMk id="16" creationId="{6D1FA452-7F14-EF06-FDBD-A047FB37E129}"/>
          </ac:cxnSpMkLst>
        </pc:cxnChg>
        <pc:cxnChg chg="add mod">
          <ac:chgData name="Matt Harris" userId="d2c5cd2f-cf70-49f7-9ac7-6bdc28b69b29" providerId="ADAL" clId="{A09E2B05-1D0B-4050-9313-5610DB18B660}" dt="2022-08-25T08:23:05.076" v="712" actId="14100"/>
          <ac:cxnSpMkLst>
            <pc:docMk/>
            <pc:sldMk cId="2385504053" sldId="1829"/>
            <ac:cxnSpMk id="19" creationId="{53AFC2F3-CE97-ACDD-FF57-E7695583BE41}"/>
          </ac:cxnSpMkLst>
        </pc:cxnChg>
        <pc:cxnChg chg="mod">
          <ac:chgData name="Matt Harris" userId="d2c5cd2f-cf70-49f7-9ac7-6bdc28b69b29" providerId="ADAL" clId="{A09E2B05-1D0B-4050-9313-5610DB18B660}" dt="2022-08-25T08:22:27.415" v="684" actId="1038"/>
          <ac:cxnSpMkLst>
            <pc:docMk/>
            <pc:sldMk cId="2385504053" sldId="1829"/>
            <ac:cxnSpMk id="21" creationId="{2CF41D38-CFF4-2523-48CD-8ACF2B808573}"/>
          </ac:cxnSpMkLst>
        </pc:cxnChg>
      </pc:sldChg>
      <pc:sldChg chg="addSp delSp modSp add mod">
        <pc:chgData name="Matt Harris" userId="d2c5cd2f-cf70-49f7-9ac7-6bdc28b69b29" providerId="ADAL" clId="{A09E2B05-1D0B-4050-9313-5610DB18B660}" dt="2022-08-25T08:59:00.709" v="1542"/>
        <pc:sldMkLst>
          <pc:docMk/>
          <pc:sldMk cId="2618492847" sldId="1830"/>
        </pc:sldMkLst>
        <pc:spChg chg="mod">
          <ac:chgData name="Matt Harris" userId="d2c5cd2f-cf70-49f7-9ac7-6bdc28b69b29" providerId="ADAL" clId="{A09E2B05-1D0B-4050-9313-5610DB18B660}" dt="2022-08-25T08:28:36.877" v="812" actId="20577"/>
          <ac:spMkLst>
            <pc:docMk/>
            <pc:sldMk cId="2618492847" sldId="1830"/>
            <ac:spMk id="3" creationId="{8312EC0E-63B6-0494-99C5-CD1CDAE92343}"/>
          </ac:spMkLst>
        </pc:spChg>
        <pc:spChg chg="add mod">
          <ac:chgData name="Matt Harris" userId="d2c5cd2f-cf70-49f7-9ac7-6bdc28b69b29" providerId="ADAL" clId="{A09E2B05-1D0B-4050-9313-5610DB18B660}" dt="2022-08-25T08:34:47.907" v="1132" actId="1038"/>
          <ac:spMkLst>
            <pc:docMk/>
            <pc:sldMk cId="2618492847" sldId="1830"/>
            <ac:spMk id="10" creationId="{82D15A07-B60B-E298-E9C6-313782E7F050}"/>
          </ac:spMkLst>
        </pc:spChg>
        <pc:spChg chg="mod">
          <ac:chgData name="Matt Harris" userId="d2c5cd2f-cf70-49f7-9ac7-6bdc28b69b29" providerId="ADAL" clId="{A09E2B05-1D0B-4050-9313-5610DB18B660}" dt="2022-08-25T08:44:34.814" v="1256" actId="1076"/>
          <ac:spMkLst>
            <pc:docMk/>
            <pc:sldMk cId="2618492847" sldId="1830"/>
            <ac:spMk id="11" creationId="{60B59387-7998-F2C3-AD2E-32A5EBDD4276}"/>
          </ac:spMkLst>
        </pc:spChg>
        <pc:spChg chg="mod">
          <ac:chgData name="Matt Harris" userId="d2c5cd2f-cf70-49f7-9ac7-6bdc28b69b29" providerId="ADAL" clId="{A09E2B05-1D0B-4050-9313-5610DB18B660}" dt="2022-08-25T08:34:47.907" v="1132" actId="1038"/>
          <ac:spMkLst>
            <pc:docMk/>
            <pc:sldMk cId="2618492847" sldId="1830"/>
            <ac:spMk id="12" creationId="{B3DCDA5F-2160-4CA6-6E38-69CE5792FB80}"/>
          </ac:spMkLst>
        </pc:spChg>
        <pc:spChg chg="mod">
          <ac:chgData name="Matt Harris" userId="d2c5cd2f-cf70-49f7-9ac7-6bdc28b69b29" providerId="ADAL" clId="{A09E2B05-1D0B-4050-9313-5610DB18B660}" dt="2022-08-25T08:44:38.331" v="1257" actId="1076"/>
          <ac:spMkLst>
            <pc:docMk/>
            <pc:sldMk cId="2618492847" sldId="1830"/>
            <ac:spMk id="15" creationId="{CC8DCF8C-683C-56B2-338C-4BEB09E68D9F}"/>
          </ac:spMkLst>
        </pc:spChg>
        <pc:spChg chg="mod">
          <ac:chgData name="Matt Harris" userId="d2c5cd2f-cf70-49f7-9ac7-6bdc28b69b29" providerId="ADAL" clId="{A09E2B05-1D0B-4050-9313-5610DB18B660}" dt="2022-08-25T08:44:16.524" v="1234" actId="1036"/>
          <ac:spMkLst>
            <pc:docMk/>
            <pc:sldMk cId="2618492847" sldId="1830"/>
            <ac:spMk id="16" creationId="{FB4EE203-F46F-B0E2-798F-4035F9496F84}"/>
          </ac:spMkLst>
        </pc:spChg>
        <pc:spChg chg="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20" creationId="{28F7DE59-B69F-7020-384E-D43F6C86FD01}"/>
          </ac:spMkLst>
        </pc:spChg>
        <pc:spChg chg="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21" creationId="{02328809-2140-8AAB-CEEB-771D08A2A667}"/>
          </ac:spMkLst>
        </pc:spChg>
        <pc:spChg chg="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34" creationId="{A07538E7-8B04-AFE3-451F-4EC55236AE2B}"/>
          </ac:spMkLst>
        </pc:spChg>
        <pc:spChg chg="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35" creationId="{3C4E9FD2-D0D5-7411-FEAF-2D779DC3F8F3}"/>
          </ac:spMkLst>
        </pc:spChg>
        <pc:spChg chg="add mod">
          <ac:chgData name="Matt Harris" userId="d2c5cd2f-cf70-49f7-9ac7-6bdc28b69b29" providerId="ADAL" clId="{A09E2B05-1D0B-4050-9313-5610DB18B660}" dt="2022-08-25T08:55:11.953" v="1385" actId="12789"/>
          <ac:spMkLst>
            <pc:docMk/>
            <pc:sldMk cId="2618492847" sldId="1830"/>
            <ac:spMk id="38" creationId="{6740F1B2-7A21-A10A-D176-FC179C81AEC7}"/>
          </ac:spMkLst>
        </pc:spChg>
        <pc:spChg chg="add mod">
          <ac:chgData name="Matt Harris" userId="d2c5cd2f-cf70-49f7-9ac7-6bdc28b69b29" providerId="ADAL" clId="{A09E2B05-1D0B-4050-9313-5610DB18B660}" dt="2022-08-25T08:55:11.953" v="1385" actId="12789"/>
          <ac:spMkLst>
            <pc:docMk/>
            <pc:sldMk cId="2618492847" sldId="1830"/>
            <ac:spMk id="39" creationId="{D4F35EA1-3D41-828F-1334-8A946128B8F2}"/>
          </ac:spMkLst>
        </pc:spChg>
        <pc:spChg chg="add 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45" creationId="{ED9EE370-7000-B664-8785-1307B39F01E1}"/>
          </ac:spMkLst>
        </pc:spChg>
        <pc:spChg chg="add 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46" creationId="{10D6A9FD-F4F0-4011-56FF-00FB2F797DF5}"/>
          </ac:spMkLst>
        </pc:spChg>
        <pc:spChg chg="add 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49" creationId="{ED149D14-5B0E-D1C7-031A-9F61D9E75BB7}"/>
          </ac:spMkLst>
        </pc:spChg>
        <pc:spChg chg="add mod">
          <ac:chgData name="Matt Harris" userId="d2c5cd2f-cf70-49f7-9ac7-6bdc28b69b29" providerId="ADAL" clId="{A09E2B05-1D0B-4050-9313-5610DB18B660}" dt="2022-08-25T08:44:25.818" v="1255" actId="1036"/>
          <ac:spMkLst>
            <pc:docMk/>
            <pc:sldMk cId="2618492847" sldId="1830"/>
            <ac:spMk id="50" creationId="{D41AB213-22C5-65BE-F6A7-1577B7240F1C}"/>
          </ac:spMkLst>
        </pc:spChg>
        <pc:spChg chg="add mod">
          <ac:chgData name="Matt Harris" userId="d2c5cd2f-cf70-49f7-9ac7-6bdc28b69b29" providerId="ADAL" clId="{A09E2B05-1D0B-4050-9313-5610DB18B660}" dt="2022-08-25T08:43:40.438" v="1215" actId="1036"/>
          <ac:spMkLst>
            <pc:docMk/>
            <pc:sldMk cId="2618492847" sldId="1830"/>
            <ac:spMk id="51" creationId="{1C305439-B704-0C8C-7E7B-DAAF1C86C703}"/>
          </ac:spMkLst>
        </pc:spChg>
        <pc:spChg chg="add mod">
          <ac:chgData name="Matt Harris" userId="d2c5cd2f-cf70-49f7-9ac7-6bdc28b69b29" providerId="ADAL" clId="{A09E2B05-1D0B-4050-9313-5610DB18B660}" dt="2022-08-25T08:44:53.528" v="1260" actId="1076"/>
          <ac:spMkLst>
            <pc:docMk/>
            <pc:sldMk cId="2618492847" sldId="1830"/>
            <ac:spMk id="57" creationId="{8BE86EF6-66AD-7CC7-F630-E90CDF5AD6C1}"/>
          </ac:spMkLst>
        </pc:spChg>
        <pc:spChg chg="add mod">
          <ac:chgData name="Matt Harris" userId="d2c5cd2f-cf70-49f7-9ac7-6bdc28b69b29" providerId="ADAL" clId="{A09E2B05-1D0B-4050-9313-5610DB18B660}" dt="2022-08-25T08:55:11.953" v="1385" actId="12789"/>
          <ac:spMkLst>
            <pc:docMk/>
            <pc:sldMk cId="2618492847" sldId="1830"/>
            <ac:spMk id="79" creationId="{ADE7A1DF-2CD3-3EAB-F05D-9B227808587C}"/>
          </ac:spMkLst>
        </pc:spChg>
        <pc:spChg chg="add mod">
          <ac:chgData name="Matt Harris" userId="d2c5cd2f-cf70-49f7-9ac7-6bdc28b69b29" providerId="ADAL" clId="{A09E2B05-1D0B-4050-9313-5610DB18B660}" dt="2022-08-25T08:35:58.864" v="1189" actId="1076"/>
          <ac:spMkLst>
            <pc:docMk/>
            <pc:sldMk cId="2618492847" sldId="1830"/>
            <ac:spMk id="86" creationId="{D6F8E7A4-E011-2902-5BEC-A8EDA038B41F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96" creationId="{61DAA8F2-8750-A1F8-9D51-86DC72414AC2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97" creationId="{EEF2C089-26FC-C537-0B4B-A160D38BB0FA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98" creationId="{60605065-F78C-29E9-B3D1-A5EF90A0B8EB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111" creationId="{41DD78F2-8F11-9A31-001A-4024ABD65065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112" creationId="{AD6DB261-7C52-34F1-E3C3-808201C87974}"/>
          </ac:spMkLst>
        </pc:spChg>
        <pc:spChg chg="add mod">
          <ac:chgData name="Matt Harris" userId="d2c5cd2f-cf70-49f7-9ac7-6bdc28b69b29" providerId="ADAL" clId="{A09E2B05-1D0B-4050-9313-5610DB18B660}" dt="2022-08-25T08:56:32.329" v="1420" actId="552"/>
          <ac:spMkLst>
            <pc:docMk/>
            <pc:sldMk cId="2618492847" sldId="1830"/>
            <ac:spMk id="113" creationId="{F3128DBF-501F-887F-2CB7-C437BAA50816}"/>
          </ac:spMkLst>
        </pc:spChg>
        <pc:spChg chg="add mod">
          <ac:chgData name="Matt Harris" userId="d2c5cd2f-cf70-49f7-9ac7-6bdc28b69b29" providerId="ADAL" clId="{A09E2B05-1D0B-4050-9313-5610DB18B660}" dt="2022-08-25T08:56:46.405" v="1440" actId="20577"/>
          <ac:spMkLst>
            <pc:docMk/>
            <pc:sldMk cId="2618492847" sldId="1830"/>
            <ac:spMk id="114" creationId="{E4243FED-4950-36FD-B173-AF5228D691F1}"/>
          </ac:spMkLst>
        </pc:spChg>
        <pc:spChg chg="add mod">
          <ac:chgData name="Matt Harris" userId="d2c5cd2f-cf70-49f7-9ac7-6bdc28b69b29" providerId="ADAL" clId="{A09E2B05-1D0B-4050-9313-5610DB18B660}" dt="2022-08-25T08:56:55.329" v="1444" actId="20577"/>
          <ac:spMkLst>
            <pc:docMk/>
            <pc:sldMk cId="2618492847" sldId="1830"/>
            <ac:spMk id="115" creationId="{EC91B201-C149-B364-FBD7-065C1E4D7BFD}"/>
          </ac:spMkLst>
        </pc:spChg>
        <pc:spChg chg="add mod">
          <ac:chgData name="Matt Harris" userId="d2c5cd2f-cf70-49f7-9ac7-6bdc28b69b29" providerId="ADAL" clId="{A09E2B05-1D0B-4050-9313-5610DB18B660}" dt="2022-08-25T08:57:05.646" v="1451" actId="20577"/>
          <ac:spMkLst>
            <pc:docMk/>
            <pc:sldMk cId="2618492847" sldId="1830"/>
            <ac:spMk id="116" creationId="{251BC2BB-76E3-15C2-A2FD-54476423F35A}"/>
          </ac:spMkLst>
        </pc:spChg>
        <pc:spChg chg="add mod">
          <ac:chgData name="Matt Harris" userId="d2c5cd2f-cf70-49f7-9ac7-6bdc28b69b29" providerId="ADAL" clId="{A09E2B05-1D0B-4050-9313-5610DB18B660}" dt="2022-08-25T08:57:11.831" v="1453" actId="1076"/>
          <ac:spMkLst>
            <pc:docMk/>
            <pc:sldMk cId="2618492847" sldId="1830"/>
            <ac:spMk id="117" creationId="{8008D8EF-9916-86BB-AB8D-CB611EBDFBFE}"/>
          </ac:spMkLst>
        </pc:spChg>
        <pc:spChg chg="add mod">
          <ac:chgData name="Matt Harris" userId="d2c5cd2f-cf70-49f7-9ac7-6bdc28b69b29" providerId="ADAL" clId="{A09E2B05-1D0B-4050-9313-5610DB18B660}" dt="2022-08-25T08:57:23.949" v="1470" actId="1076"/>
          <ac:spMkLst>
            <pc:docMk/>
            <pc:sldMk cId="2618492847" sldId="1830"/>
            <ac:spMk id="118" creationId="{A212EBF1-8D3D-6DA9-F176-C872C75EE1DE}"/>
          </ac:spMkLst>
        </pc:spChg>
        <pc:spChg chg="add mod">
          <ac:chgData name="Matt Harris" userId="d2c5cd2f-cf70-49f7-9ac7-6bdc28b69b29" providerId="ADAL" clId="{A09E2B05-1D0B-4050-9313-5610DB18B660}" dt="2022-08-25T08:57:29.470" v="1472" actId="1076"/>
          <ac:spMkLst>
            <pc:docMk/>
            <pc:sldMk cId="2618492847" sldId="1830"/>
            <ac:spMk id="119" creationId="{BE5EE628-9B9E-FD27-55CA-4EBC79F27D35}"/>
          </ac:spMkLst>
        </pc:spChg>
        <pc:spChg chg="add mod">
          <ac:chgData name="Matt Harris" userId="d2c5cd2f-cf70-49f7-9ac7-6bdc28b69b29" providerId="ADAL" clId="{A09E2B05-1D0B-4050-9313-5610DB18B660}" dt="2022-08-25T08:57:33.736" v="1474" actId="1076"/>
          <ac:spMkLst>
            <pc:docMk/>
            <pc:sldMk cId="2618492847" sldId="1830"/>
            <ac:spMk id="120" creationId="{53D15A54-03E8-56BD-2000-B110F4406EAD}"/>
          </ac:spMkLst>
        </pc:spChg>
        <pc:spChg chg="add mod">
          <ac:chgData name="Matt Harris" userId="d2c5cd2f-cf70-49f7-9ac7-6bdc28b69b29" providerId="ADAL" clId="{A09E2B05-1D0B-4050-9313-5610DB18B660}" dt="2022-08-25T08:57:39.551" v="1476" actId="1076"/>
          <ac:spMkLst>
            <pc:docMk/>
            <pc:sldMk cId="2618492847" sldId="1830"/>
            <ac:spMk id="121" creationId="{04348CBC-358D-654F-746B-3E2B403B9934}"/>
          </ac:spMkLst>
        </pc:spChg>
        <pc:spChg chg="add mod">
          <ac:chgData name="Matt Harris" userId="d2c5cd2f-cf70-49f7-9ac7-6bdc28b69b29" providerId="ADAL" clId="{A09E2B05-1D0B-4050-9313-5610DB18B660}" dt="2022-08-25T08:57:45.287" v="1478" actId="1076"/>
          <ac:spMkLst>
            <pc:docMk/>
            <pc:sldMk cId="2618492847" sldId="1830"/>
            <ac:spMk id="122" creationId="{E7008809-AB7C-2A4C-7C69-19FFE123614D}"/>
          </ac:spMkLst>
        </pc:spChg>
        <pc:spChg chg="add mod">
          <ac:chgData name="Matt Harris" userId="d2c5cd2f-cf70-49f7-9ac7-6bdc28b69b29" providerId="ADAL" clId="{A09E2B05-1D0B-4050-9313-5610DB18B660}" dt="2022-08-25T08:57:48.991" v="1480" actId="1076"/>
          <ac:spMkLst>
            <pc:docMk/>
            <pc:sldMk cId="2618492847" sldId="1830"/>
            <ac:spMk id="123" creationId="{38F699BB-55A8-C794-3748-BDBC3042FD6C}"/>
          </ac:spMkLst>
        </pc:spChg>
        <pc:spChg chg="add mod">
          <ac:chgData name="Matt Harris" userId="d2c5cd2f-cf70-49f7-9ac7-6bdc28b69b29" providerId="ADAL" clId="{A09E2B05-1D0B-4050-9313-5610DB18B660}" dt="2022-08-25T08:57:54.239" v="1482" actId="1076"/>
          <ac:spMkLst>
            <pc:docMk/>
            <pc:sldMk cId="2618492847" sldId="1830"/>
            <ac:spMk id="124" creationId="{507A887A-E3A8-4248-1DCC-2F6F8612BF36}"/>
          </ac:spMkLst>
        </pc:spChg>
        <pc:spChg chg="add del mod">
          <ac:chgData name="Matt Harris" userId="d2c5cd2f-cf70-49f7-9ac7-6bdc28b69b29" providerId="ADAL" clId="{A09E2B05-1D0B-4050-9313-5610DB18B660}" dt="2022-08-25T08:58:01.087" v="1485" actId="478"/>
          <ac:spMkLst>
            <pc:docMk/>
            <pc:sldMk cId="2618492847" sldId="1830"/>
            <ac:spMk id="125" creationId="{7A092393-5AB6-2EB1-2DAB-65FFE40DECB0}"/>
          </ac:spMkLst>
        </pc:spChg>
        <pc:spChg chg="add mod">
          <ac:chgData name="Matt Harris" userId="d2c5cd2f-cf70-49f7-9ac7-6bdc28b69b29" providerId="ADAL" clId="{A09E2B05-1D0B-4050-9313-5610DB18B660}" dt="2022-08-25T08:58:10.642" v="1493" actId="20577"/>
          <ac:spMkLst>
            <pc:docMk/>
            <pc:sldMk cId="2618492847" sldId="1830"/>
            <ac:spMk id="126" creationId="{871405A0-F142-7D8F-8B13-C3ED74576FDD}"/>
          </ac:spMkLst>
        </pc:spChg>
        <pc:spChg chg="add mod">
          <ac:chgData name="Matt Harris" userId="d2c5cd2f-cf70-49f7-9ac7-6bdc28b69b29" providerId="ADAL" clId="{A09E2B05-1D0B-4050-9313-5610DB18B660}" dt="2022-08-25T08:58:16.325" v="1495" actId="1076"/>
          <ac:spMkLst>
            <pc:docMk/>
            <pc:sldMk cId="2618492847" sldId="1830"/>
            <ac:spMk id="127" creationId="{DBBE5099-73BE-8310-7198-2A0A3E12BF93}"/>
          </ac:spMkLst>
        </pc:spChg>
        <pc:spChg chg="add mod">
          <ac:chgData name="Matt Harris" userId="d2c5cd2f-cf70-49f7-9ac7-6bdc28b69b29" providerId="ADAL" clId="{A09E2B05-1D0B-4050-9313-5610DB18B660}" dt="2022-08-25T08:58:19.563" v="1497" actId="1076"/>
          <ac:spMkLst>
            <pc:docMk/>
            <pc:sldMk cId="2618492847" sldId="1830"/>
            <ac:spMk id="128" creationId="{D09B4797-2ACB-6713-9E6D-DA4B6570E2A4}"/>
          </ac:spMkLst>
        </pc:spChg>
        <pc:spChg chg="add mod">
          <ac:chgData name="Matt Harris" userId="d2c5cd2f-cf70-49f7-9ac7-6bdc28b69b29" providerId="ADAL" clId="{A09E2B05-1D0B-4050-9313-5610DB18B660}" dt="2022-08-25T08:58:23.316" v="1499" actId="1076"/>
          <ac:spMkLst>
            <pc:docMk/>
            <pc:sldMk cId="2618492847" sldId="1830"/>
            <ac:spMk id="129" creationId="{14E2A28B-AD9B-3173-971C-BCD76DE9E045}"/>
          </ac:spMkLst>
        </pc:spChg>
        <pc:spChg chg="add mod">
          <ac:chgData name="Matt Harris" userId="d2c5cd2f-cf70-49f7-9ac7-6bdc28b69b29" providerId="ADAL" clId="{A09E2B05-1D0B-4050-9313-5610DB18B660}" dt="2022-08-25T08:59:00.709" v="1542"/>
          <ac:spMkLst>
            <pc:docMk/>
            <pc:sldMk cId="2618492847" sldId="1830"/>
            <ac:spMk id="130" creationId="{78241484-2308-3090-4D65-CF8875123056}"/>
          </ac:spMkLst>
        </pc:spChg>
        <pc:spChg chg="add mod">
          <ac:chgData name="Matt Harris" userId="d2c5cd2f-cf70-49f7-9ac7-6bdc28b69b29" providerId="ADAL" clId="{A09E2B05-1D0B-4050-9313-5610DB18B660}" dt="2022-08-25T08:58:58.732" v="1541"/>
          <ac:spMkLst>
            <pc:docMk/>
            <pc:sldMk cId="2618492847" sldId="1830"/>
            <ac:spMk id="131" creationId="{B798814F-A472-9DBF-5752-224C5006496C}"/>
          </ac:spMkLst>
        </pc:spChg>
        <pc:spChg chg="add mod">
          <ac:chgData name="Matt Harris" userId="d2c5cd2f-cf70-49f7-9ac7-6bdc28b69b29" providerId="ADAL" clId="{A09E2B05-1D0B-4050-9313-5610DB18B660}" dt="2022-08-25T08:58:56.917" v="1539" actId="1076"/>
          <ac:spMkLst>
            <pc:docMk/>
            <pc:sldMk cId="2618492847" sldId="1830"/>
            <ac:spMk id="132" creationId="{E82E5B46-5A41-9481-940C-6B1218DFEC1C}"/>
          </ac:spMkLst>
        </pc:spChg>
        <pc:cxnChg chg="add mod">
          <ac:chgData name="Matt Harris" userId="d2c5cd2f-cf70-49f7-9ac7-6bdc28b69b29" providerId="ADAL" clId="{A09E2B05-1D0B-4050-9313-5610DB18B660}" dt="2022-08-25T08:44:16.524" v="1234" actId="1036"/>
          <ac:cxnSpMkLst>
            <pc:docMk/>
            <pc:sldMk cId="2618492847" sldId="1830"/>
            <ac:cxnSpMk id="2" creationId="{C2FB571E-41B4-948C-E8B3-F03FFF7471C8}"/>
          </ac:cxnSpMkLst>
        </pc:cxnChg>
        <pc:cxnChg chg="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5" creationId="{40FC4A0C-5B92-6875-3A95-30B2B18F880E}"/>
          </ac:cxnSpMkLst>
        </pc:cxnChg>
        <pc:cxnChg chg="mod">
          <ac:chgData name="Matt Harris" userId="d2c5cd2f-cf70-49f7-9ac7-6bdc28b69b29" providerId="ADAL" clId="{A09E2B05-1D0B-4050-9313-5610DB18B660}" dt="2022-08-25T08:35:47.897" v="1186" actId="14100"/>
          <ac:cxnSpMkLst>
            <pc:docMk/>
            <pc:sldMk cId="2618492847" sldId="1830"/>
            <ac:cxnSpMk id="7" creationId="{E8D6639D-E07B-40C8-F8A9-078C0A697AB5}"/>
          </ac:cxnSpMkLst>
        </pc:cxnChg>
        <pc:cxnChg chg="mod">
          <ac:chgData name="Matt Harris" userId="d2c5cd2f-cf70-49f7-9ac7-6bdc28b69b29" providerId="ADAL" clId="{A09E2B05-1D0B-4050-9313-5610DB18B660}" dt="2022-08-25T08:44:34.814" v="1256" actId="1076"/>
          <ac:cxnSpMkLst>
            <pc:docMk/>
            <pc:sldMk cId="2618492847" sldId="1830"/>
            <ac:cxnSpMk id="8" creationId="{A83DD03E-3477-B27B-2AA6-687B86689154}"/>
          </ac:cxnSpMkLst>
        </pc:cxnChg>
        <pc:cxnChg chg="add mod">
          <ac:chgData name="Matt Harris" userId="d2c5cd2f-cf70-49f7-9ac7-6bdc28b69b29" providerId="ADAL" clId="{A09E2B05-1D0B-4050-9313-5610DB18B660}" dt="2022-08-25T08:55:11.953" v="1385" actId="12789"/>
          <ac:cxnSpMkLst>
            <pc:docMk/>
            <pc:sldMk cId="2618492847" sldId="1830"/>
            <ac:cxnSpMk id="13" creationId="{97627FAA-4C4D-F4E7-AB9E-84EB34E5F314}"/>
          </ac:cxnSpMkLst>
        </pc:cxnChg>
        <pc:cxnChg chg="mod">
          <ac:chgData name="Matt Harris" userId="d2c5cd2f-cf70-49f7-9ac7-6bdc28b69b29" providerId="ADAL" clId="{A09E2B05-1D0B-4050-9313-5610DB18B660}" dt="2022-08-25T08:44:38.331" v="1257" actId="1076"/>
          <ac:cxnSpMkLst>
            <pc:docMk/>
            <pc:sldMk cId="2618492847" sldId="1830"/>
            <ac:cxnSpMk id="17" creationId="{8AF59B13-59C3-8DF1-D886-7AC99FE850FF}"/>
          </ac:cxnSpMkLst>
        </pc:cxnChg>
        <pc:cxnChg chg="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18" creationId="{3A02742B-AA80-7F6F-DEE6-6B0A27A07231}"/>
          </ac:cxnSpMkLst>
        </pc:cxnChg>
        <pc:cxnChg chg="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24" creationId="{BD3F58E6-D5B4-A0F2-BE37-1DAAD9F1FA34}"/>
          </ac:cxnSpMkLst>
        </pc:cxnChg>
        <pc:cxnChg chg="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27" creationId="{D8BF86F8-79DC-5158-01BD-5C516E1F19A5}"/>
          </ac:cxnSpMkLst>
        </pc:cxnChg>
        <pc:cxnChg chg="add mod">
          <ac:chgData name="Matt Harris" userId="d2c5cd2f-cf70-49f7-9ac7-6bdc28b69b29" providerId="ADAL" clId="{A09E2B05-1D0B-4050-9313-5610DB18B660}" dt="2022-08-25T08:34:47.907" v="1132" actId="1038"/>
          <ac:cxnSpMkLst>
            <pc:docMk/>
            <pc:sldMk cId="2618492847" sldId="1830"/>
            <ac:cxnSpMk id="31" creationId="{D78CEA2B-F4AA-4FB2-1DD0-EB272FE4F9D9}"/>
          </ac:cxnSpMkLst>
        </pc:cxnChg>
        <pc:cxnChg chg="add 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44" creationId="{E4AD2F53-4AAB-8423-09D8-A55DDCF7D34A}"/>
          </ac:cxnSpMkLst>
        </pc:cxnChg>
        <pc:cxnChg chg="add 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47" creationId="{40B28DF6-57BB-7424-98AE-6EBC0FD46DB4}"/>
          </ac:cxnSpMkLst>
        </pc:cxnChg>
        <pc:cxnChg chg="add mod">
          <ac:chgData name="Matt Harris" userId="d2c5cd2f-cf70-49f7-9ac7-6bdc28b69b29" providerId="ADAL" clId="{A09E2B05-1D0B-4050-9313-5610DB18B660}" dt="2022-08-25T08:44:25.818" v="1255" actId="1036"/>
          <ac:cxnSpMkLst>
            <pc:docMk/>
            <pc:sldMk cId="2618492847" sldId="1830"/>
            <ac:cxnSpMk id="48" creationId="{941486CC-3143-2BF7-F0FC-506146482922}"/>
          </ac:cxnSpMkLst>
        </pc:cxnChg>
        <pc:cxnChg chg="add mod">
          <ac:chgData name="Matt Harris" userId="d2c5cd2f-cf70-49f7-9ac7-6bdc28b69b29" providerId="ADAL" clId="{A09E2B05-1D0B-4050-9313-5610DB18B660}" dt="2022-08-25T08:44:53.528" v="1260" actId="1076"/>
          <ac:cxnSpMkLst>
            <pc:docMk/>
            <pc:sldMk cId="2618492847" sldId="1830"/>
            <ac:cxnSpMk id="52" creationId="{35C404AB-8E5C-B12E-3CB7-77194C429C45}"/>
          </ac:cxnSpMkLst>
        </pc:cxnChg>
        <pc:cxnChg chg="add mod">
          <ac:chgData name="Matt Harris" userId="d2c5cd2f-cf70-49f7-9ac7-6bdc28b69b29" providerId="ADAL" clId="{A09E2B05-1D0B-4050-9313-5610DB18B660}" dt="2022-08-25T08:43:40.438" v="1215" actId="1036"/>
          <ac:cxnSpMkLst>
            <pc:docMk/>
            <pc:sldMk cId="2618492847" sldId="1830"/>
            <ac:cxnSpMk id="53" creationId="{D0EF4A00-574E-7AA3-E282-780C8C984F91}"/>
          </ac:cxnSpMkLst>
        </pc:cxnChg>
        <pc:cxnChg chg="add mod">
          <ac:chgData name="Matt Harris" userId="d2c5cd2f-cf70-49f7-9ac7-6bdc28b69b29" providerId="ADAL" clId="{A09E2B05-1D0B-4050-9313-5610DB18B660}" dt="2022-08-25T08:35:42.089" v="1184" actId="14100"/>
          <ac:cxnSpMkLst>
            <pc:docMk/>
            <pc:sldMk cId="2618492847" sldId="1830"/>
            <ac:cxnSpMk id="77" creationId="{7C1AFE47-1DE3-9A27-A9E7-31C84F405089}"/>
          </ac:cxnSpMkLst>
        </pc:cxnChg>
        <pc:cxnChg chg="add mod">
          <ac:chgData name="Matt Harris" userId="d2c5cd2f-cf70-49f7-9ac7-6bdc28b69b29" providerId="ADAL" clId="{A09E2B05-1D0B-4050-9313-5610DB18B660}" dt="2022-08-25T08:55:11.953" v="1385" actId="12789"/>
          <ac:cxnSpMkLst>
            <pc:docMk/>
            <pc:sldMk cId="2618492847" sldId="1830"/>
            <ac:cxnSpMk id="78" creationId="{7ABE3C0F-D7C4-E676-F18E-8F2F7233FAF2}"/>
          </ac:cxnSpMkLst>
        </pc:cxnChg>
        <pc:cxnChg chg="add mod">
          <ac:chgData name="Matt Harris" userId="d2c5cd2f-cf70-49f7-9ac7-6bdc28b69b29" providerId="ADAL" clId="{A09E2B05-1D0B-4050-9313-5610DB18B660}" dt="2022-08-25T08:55:19.809" v="1388" actId="14100"/>
          <ac:cxnSpMkLst>
            <pc:docMk/>
            <pc:sldMk cId="2618492847" sldId="1830"/>
            <ac:cxnSpMk id="101" creationId="{1D49ACA2-3621-6369-7BC2-CE29386D915C}"/>
          </ac:cxnSpMkLst>
        </pc:cxnChg>
        <pc:cxnChg chg="add mod">
          <ac:chgData name="Matt Harris" userId="d2c5cd2f-cf70-49f7-9ac7-6bdc28b69b29" providerId="ADAL" clId="{A09E2B05-1D0B-4050-9313-5610DB18B660}" dt="2022-08-25T08:55:25.206" v="1391" actId="14100"/>
          <ac:cxnSpMkLst>
            <pc:docMk/>
            <pc:sldMk cId="2618492847" sldId="1830"/>
            <ac:cxnSpMk id="104" creationId="{E95F4B00-BCC9-334B-5AF2-0E6821CFD4A2}"/>
          </ac:cxnSpMkLst>
        </pc:cxnChg>
        <pc:cxnChg chg="add mod">
          <ac:chgData name="Matt Harris" userId="d2c5cd2f-cf70-49f7-9ac7-6bdc28b69b29" providerId="ADAL" clId="{A09E2B05-1D0B-4050-9313-5610DB18B660}" dt="2022-08-25T08:55:35.104" v="1395" actId="14100"/>
          <ac:cxnSpMkLst>
            <pc:docMk/>
            <pc:sldMk cId="2618492847" sldId="1830"/>
            <ac:cxnSpMk id="107" creationId="{2177E1A7-F746-E1F2-A331-563FA4DD0C0D}"/>
          </ac:cxnSpMkLst>
        </pc:cxnChg>
      </pc:sldChg>
      <pc:sldChg chg="delSp modSp add mod">
        <pc:chgData name="Matt Harris" userId="d2c5cd2f-cf70-49f7-9ac7-6bdc28b69b29" providerId="ADAL" clId="{A09E2B05-1D0B-4050-9313-5610DB18B660}" dt="2022-08-25T09:49:07.001" v="3052" actId="20577"/>
        <pc:sldMkLst>
          <pc:docMk/>
          <pc:sldMk cId="1327986843" sldId="1831"/>
        </pc:sldMkLst>
        <pc:spChg chg="mod">
          <ac:chgData name="Matt Harris" userId="d2c5cd2f-cf70-49f7-9ac7-6bdc28b69b29" providerId="ADAL" clId="{A09E2B05-1D0B-4050-9313-5610DB18B660}" dt="2022-08-25T09:49:07.001" v="3052" actId="20577"/>
          <ac:spMkLst>
            <pc:docMk/>
            <pc:sldMk cId="1327986843" sldId="1831"/>
            <ac:spMk id="2" creationId="{0A8703BB-23BC-5C1C-33CF-DE3AE2A3209A}"/>
          </ac:spMkLst>
        </pc:spChg>
        <pc:spChg chg="mod">
          <ac:chgData name="Matt Harris" userId="d2c5cd2f-cf70-49f7-9ac7-6bdc28b69b29" providerId="ADAL" clId="{A09E2B05-1D0B-4050-9313-5610DB18B660}" dt="2022-08-25T09:46:31.651" v="2787" actId="207"/>
          <ac:spMkLst>
            <pc:docMk/>
            <pc:sldMk cId="1327986843" sldId="1831"/>
            <ac:spMk id="3" creationId="{8312EC0E-63B6-0494-99C5-CD1CDAE92343}"/>
          </ac:spMkLst>
        </pc:spChg>
        <pc:picChg chg="del">
          <ac:chgData name="Matt Harris" userId="d2c5cd2f-cf70-49f7-9ac7-6bdc28b69b29" providerId="ADAL" clId="{A09E2B05-1D0B-4050-9313-5610DB18B660}" dt="2022-08-25T09:47:08.786" v="2816" actId="478"/>
          <ac:picMkLst>
            <pc:docMk/>
            <pc:sldMk cId="1327986843" sldId="1831"/>
            <ac:picMk id="5" creationId="{2A45E10F-3D7B-BA34-C354-05BB2EA9FF5E}"/>
          </ac:picMkLst>
        </pc:picChg>
      </pc:sldChg>
      <pc:sldChg chg="modSp add del mod modClrScheme chgLayout">
        <pc:chgData name="Matt Harris" userId="d2c5cd2f-cf70-49f7-9ac7-6bdc28b69b29" providerId="ADAL" clId="{A09E2B05-1D0B-4050-9313-5610DB18B660}" dt="2022-08-25T10:02:47.301" v="5034" actId="47"/>
        <pc:sldMkLst>
          <pc:docMk/>
          <pc:sldMk cId="859040158" sldId="1832"/>
        </pc:sldMkLst>
        <pc:spChg chg="mod ord">
          <ac:chgData name="Matt Harris" userId="d2c5cd2f-cf70-49f7-9ac7-6bdc28b69b29" providerId="ADAL" clId="{A09E2B05-1D0B-4050-9313-5610DB18B660}" dt="2022-08-25T10:02:01.721" v="4992" actId="700"/>
          <ac:spMkLst>
            <pc:docMk/>
            <pc:sldMk cId="859040158" sldId="1832"/>
            <ac:spMk id="2" creationId="{0A8703BB-23BC-5C1C-33CF-DE3AE2A3209A}"/>
          </ac:spMkLst>
        </pc:spChg>
        <pc:spChg chg="mod ord">
          <ac:chgData name="Matt Harris" userId="d2c5cd2f-cf70-49f7-9ac7-6bdc28b69b29" providerId="ADAL" clId="{A09E2B05-1D0B-4050-9313-5610DB18B660}" dt="2022-08-25T10:02:01.721" v="4992" actId="700"/>
          <ac:spMkLst>
            <pc:docMk/>
            <pc:sldMk cId="859040158" sldId="1832"/>
            <ac:spMk id="3" creationId="{8312EC0E-63B6-0494-99C5-CD1CDAE92343}"/>
          </ac:spMkLst>
        </pc:spChg>
      </pc:sldChg>
      <pc:sldChg chg="addSp delSp modSp new mod modClrScheme chgLayout">
        <pc:chgData name="Matt Harris" userId="d2c5cd2f-cf70-49f7-9ac7-6bdc28b69b29" providerId="ADAL" clId="{A09E2B05-1D0B-4050-9313-5610DB18B660}" dt="2022-08-25T10:19:47.980" v="5361" actId="1076"/>
        <pc:sldMkLst>
          <pc:docMk/>
          <pc:sldMk cId="2921880905" sldId="1833"/>
        </pc:sldMkLst>
        <pc:spChg chg="del mod ord">
          <ac:chgData name="Matt Harris" userId="d2c5cd2f-cf70-49f7-9ac7-6bdc28b69b29" providerId="ADAL" clId="{A09E2B05-1D0B-4050-9313-5610DB18B660}" dt="2022-08-25T10:01:54.574" v="4990" actId="700"/>
          <ac:spMkLst>
            <pc:docMk/>
            <pc:sldMk cId="2921880905" sldId="1833"/>
            <ac:spMk id="2" creationId="{1ED4ED22-EBE4-7580-CA97-8441B896F005}"/>
          </ac:spMkLst>
        </pc:spChg>
        <pc:spChg chg="del">
          <ac:chgData name="Matt Harris" userId="d2c5cd2f-cf70-49f7-9ac7-6bdc28b69b29" providerId="ADAL" clId="{A09E2B05-1D0B-4050-9313-5610DB18B660}" dt="2022-08-25T10:01:54.574" v="4990" actId="700"/>
          <ac:spMkLst>
            <pc:docMk/>
            <pc:sldMk cId="2921880905" sldId="1833"/>
            <ac:spMk id="3" creationId="{632ECFEE-EC78-ACFD-5E17-A4C25054B5A6}"/>
          </ac:spMkLst>
        </pc:spChg>
        <pc:spChg chg="del mod ord">
          <ac:chgData name="Matt Harris" userId="d2c5cd2f-cf70-49f7-9ac7-6bdc28b69b29" providerId="ADAL" clId="{A09E2B05-1D0B-4050-9313-5610DB18B660}" dt="2022-08-25T10:01:54.574" v="4990" actId="700"/>
          <ac:spMkLst>
            <pc:docMk/>
            <pc:sldMk cId="2921880905" sldId="1833"/>
            <ac:spMk id="4" creationId="{5F5CC21F-83C6-4E39-27B4-7E45ED23430D}"/>
          </ac:spMkLst>
        </pc:spChg>
        <pc:spChg chg="add mod ord">
          <ac:chgData name="Matt Harris" userId="d2c5cd2f-cf70-49f7-9ac7-6bdc28b69b29" providerId="ADAL" clId="{A09E2B05-1D0B-4050-9313-5610DB18B660}" dt="2022-08-25T10:19:34.502" v="5358" actId="700"/>
          <ac:spMkLst>
            <pc:docMk/>
            <pc:sldMk cId="2921880905" sldId="1833"/>
            <ac:spMk id="5" creationId="{DA2AA673-D2E3-50D9-B75E-CC93C4AE0559}"/>
          </ac:spMkLst>
        </pc:spChg>
        <pc:spChg chg="add del mod ord">
          <ac:chgData name="Matt Harris" userId="d2c5cd2f-cf70-49f7-9ac7-6bdc28b69b29" providerId="ADAL" clId="{A09E2B05-1D0B-4050-9313-5610DB18B660}" dt="2022-08-25T10:18:36.181" v="5352" actId="478"/>
          <ac:spMkLst>
            <pc:docMk/>
            <pc:sldMk cId="2921880905" sldId="1833"/>
            <ac:spMk id="6" creationId="{EA6026FD-8F69-C74E-E732-CF199F377412}"/>
          </ac:spMkLst>
        </pc:spChg>
        <pc:spChg chg="add del mod">
          <ac:chgData name="Matt Harris" userId="d2c5cd2f-cf70-49f7-9ac7-6bdc28b69b29" providerId="ADAL" clId="{A09E2B05-1D0B-4050-9313-5610DB18B660}" dt="2022-08-25T10:18:37.099" v="5353" actId="478"/>
          <ac:spMkLst>
            <pc:docMk/>
            <pc:sldMk cId="2921880905" sldId="1833"/>
            <ac:spMk id="9" creationId="{C8DFBF7A-0AC9-7E3F-10B8-94850D58A85A}"/>
          </ac:spMkLst>
        </pc:spChg>
        <pc:spChg chg="add del mod ord">
          <ac:chgData name="Matt Harris" userId="d2c5cd2f-cf70-49f7-9ac7-6bdc28b69b29" providerId="ADAL" clId="{A09E2B05-1D0B-4050-9313-5610DB18B660}" dt="2022-08-25T10:19:43.103" v="5360" actId="478"/>
          <ac:spMkLst>
            <pc:docMk/>
            <pc:sldMk cId="2921880905" sldId="1833"/>
            <ac:spMk id="10" creationId="{4B9C90B3-5E7A-CA13-1656-9ADC85E3D50E}"/>
          </ac:spMkLst>
        </pc:spChg>
        <pc:graphicFrameChg chg="add mod modGraphic">
          <ac:chgData name="Matt Harris" userId="d2c5cd2f-cf70-49f7-9ac7-6bdc28b69b29" providerId="ADAL" clId="{A09E2B05-1D0B-4050-9313-5610DB18B660}" dt="2022-08-25T10:19:47.980" v="5361" actId="1076"/>
          <ac:graphicFrameMkLst>
            <pc:docMk/>
            <pc:sldMk cId="2921880905" sldId="1833"/>
            <ac:graphicFrameMk id="7" creationId="{D102ADF3-8EC5-B939-9C7A-AD61EDE778DD}"/>
          </ac:graphicFrameMkLst>
        </pc:graphicFrameChg>
      </pc:sldChg>
      <pc:sldChg chg="modSp new mod ord">
        <pc:chgData name="Matt Harris" userId="d2c5cd2f-cf70-49f7-9ac7-6bdc28b69b29" providerId="ADAL" clId="{A09E2B05-1D0B-4050-9313-5610DB18B660}" dt="2022-08-25T10:02:45.494" v="5033"/>
        <pc:sldMkLst>
          <pc:docMk/>
          <pc:sldMk cId="680880244" sldId="1834"/>
        </pc:sldMkLst>
        <pc:spChg chg="mod">
          <ac:chgData name="Matt Harris" userId="d2c5cd2f-cf70-49f7-9ac7-6bdc28b69b29" providerId="ADAL" clId="{A09E2B05-1D0B-4050-9313-5610DB18B660}" dt="2022-08-25T10:02:40.276" v="5021"/>
          <ac:spMkLst>
            <pc:docMk/>
            <pc:sldMk cId="680880244" sldId="1834"/>
            <ac:spMk id="2" creationId="{197D80EF-AE9E-CD2D-0D13-FBEAAD4EF683}"/>
          </ac:spMkLst>
        </pc:spChg>
        <pc:spChg chg="mod">
          <ac:chgData name="Matt Harris" userId="d2c5cd2f-cf70-49f7-9ac7-6bdc28b69b29" providerId="ADAL" clId="{A09E2B05-1D0B-4050-9313-5610DB18B660}" dt="2022-08-25T10:02:43.388" v="5031" actId="20577"/>
          <ac:spMkLst>
            <pc:docMk/>
            <pc:sldMk cId="680880244" sldId="1834"/>
            <ac:spMk id="3" creationId="{FC075BCD-5B4B-61D9-44C2-8D8EF8D9F3CE}"/>
          </ac:spMkLst>
        </pc:spChg>
      </pc:sldChg>
      <pc:sldChg chg="modSp new mod">
        <pc:chgData name="Matt Harris" userId="d2c5cd2f-cf70-49f7-9ac7-6bdc28b69b29" providerId="ADAL" clId="{A09E2B05-1D0B-4050-9313-5610DB18B660}" dt="2022-08-25T10:26:00.184" v="6442" actId="11"/>
        <pc:sldMkLst>
          <pc:docMk/>
          <pc:sldMk cId="3311001879" sldId="1835"/>
        </pc:sldMkLst>
        <pc:spChg chg="mod">
          <ac:chgData name="Matt Harris" userId="d2c5cd2f-cf70-49f7-9ac7-6bdc28b69b29" providerId="ADAL" clId="{A09E2B05-1D0B-4050-9313-5610DB18B660}" dt="2022-08-25T10:26:00.184" v="6442" actId="11"/>
          <ac:spMkLst>
            <pc:docMk/>
            <pc:sldMk cId="3311001879" sldId="1835"/>
            <ac:spMk id="2" creationId="{242B6187-3248-EAAF-004A-65E6F9EE456A}"/>
          </ac:spMkLst>
        </pc:spChg>
        <pc:spChg chg="mod">
          <ac:chgData name="Matt Harris" userId="d2c5cd2f-cf70-49f7-9ac7-6bdc28b69b29" providerId="ADAL" clId="{A09E2B05-1D0B-4050-9313-5610DB18B660}" dt="2022-08-25T10:20:10.967" v="5373" actId="20577"/>
          <ac:spMkLst>
            <pc:docMk/>
            <pc:sldMk cId="3311001879" sldId="1835"/>
            <ac:spMk id="3" creationId="{B5B257C3-AAD5-76F8-5429-DE76E627F045}"/>
          </ac:spMkLst>
        </pc:spChg>
      </pc:sldChg>
      <pc:sldChg chg="modSp add mod">
        <pc:chgData name="Matt Harris" userId="d2c5cd2f-cf70-49f7-9ac7-6bdc28b69b29" providerId="ADAL" clId="{A09E2B05-1D0B-4050-9313-5610DB18B660}" dt="2022-08-25T12:54:52.775" v="7741" actId="115"/>
        <pc:sldMkLst>
          <pc:docMk/>
          <pc:sldMk cId="2613879530" sldId="1836"/>
        </pc:sldMkLst>
        <pc:spChg chg="mod">
          <ac:chgData name="Matt Harris" userId="d2c5cd2f-cf70-49f7-9ac7-6bdc28b69b29" providerId="ADAL" clId="{A09E2B05-1D0B-4050-9313-5610DB18B660}" dt="2022-08-25T12:54:52.775" v="7741" actId="115"/>
          <ac:spMkLst>
            <pc:docMk/>
            <pc:sldMk cId="2613879530" sldId="1836"/>
            <ac:spMk id="2" creationId="{197D80EF-AE9E-CD2D-0D13-FBEAAD4EF683}"/>
          </ac:spMkLst>
        </pc:spChg>
        <pc:spChg chg="mod">
          <ac:chgData name="Matt Harris" userId="d2c5cd2f-cf70-49f7-9ac7-6bdc28b69b29" providerId="ADAL" clId="{A09E2B05-1D0B-4050-9313-5610DB18B660}" dt="2022-08-25T10:26:32.179" v="6462" actId="20577"/>
          <ac:spMkLst>
            <pc:docMk/>
            <pc:sldMk cId="2613879530" sldId="1836"/>
            <ac:spMk id="3" creationId="{FC075BCD-5B4B-61D9-44C2-8D8EF8D9F3CE}"/>
          </ac:spMkLst>
        </pc:spChg>
      </pc:sldChg>
      <pc:sldChg chg="modSp add mod ord">
        <pc:chgData name="Matt Harris" userId="d2c5cd2f-cf70-49f7-9ac7-6bdc28b69b29" providerId="ADAL" clId="{A09E2B05-1D0B-4050-9313-5610DB18B660}" dt="2022-08-25T12:55:28.756" v="7770" actId="20577"/>
        <pc:sldMkLst>
          <pc:docMk/>
          <pc:sldMk cId="2643421214" sldId="1837"/>
        </pc:sldMkLst>
        <pc:spChg chg="mod">
          <ac:chgData name="Matt Harris" userId="d2c5cd2f-cf70-49f7-9ac7-6bdc28b69b29" providerId="ADAL" clId="{A09E2B05-1D0B-4050-9313-5610DB18B660}" dt="2022-08-25T12:55:28.756" v="7770" actId="20577"/>
          <ac:spMkLst>
            <pc:docMk/>
            <pc:sldMk cId="2643421214" sldId="1837"/>
            <ac:spMk id="2" creationId="{70AFAC98-9F08-177D-1F69-3E3A4093EFC8}"/>
          </ac:spMkLst>
        </pc:spChg>
      </pc:sldChg>
      <pc:sldChg chg="addSp delSp modSp add mod ord modClrScheme chgLayout">
        <pc:chgData name="Matt Harris" userId="d2c5cd2f-cf70-49f7-9ac7-6bdc28b69b29" providerId="ADAL" clId="{A09E2B05-1D0B-4050-9313-5610DB18B660}" dt="2022-08-25T13:14:47.360" v="8817" actId="207"/>
        <pc:sldMkLst>
          <pc:docMk/>
          <pc:sldMk cId="3954966564" sldId="1838"/>
        </pc:sldMkLst>
        <pc:spChg chg="del mod ord">
          <ac:chgData name="Matt Harris" userId="d2c5cd2f-cf70-49f7-9ac7-6bdc28b69b29" providerId="ADAL" clId="{A09E2B05-1D0B-4050-9313-5610DB18B660}" dt="2022-08-25T13:07:40.197" v="7800" actId="700"/>
          <ac:spMkLst>
            <pc:docMk/>
            <pc:sldMk cId="3954966564" sldId="1838"/>
            <ac:spMk id="2" creationId="{0A8703BB-23BC-5C1C-33CF-DE3AE2A3209A}"/>
          </ac:spMkLst>
        </pc:spChg>
        <pc:spChg chg="mod ord">
          <ac:chgData name="Matt Harris" userId="d2c5cd2f-cf70-49f7-9ac7-6bdc28b69b29" providerId="ADAL" clId="{A09E2B05-1D0B-4050-9313-5610DB18B660}" dt="2022-08-25T13:07:40.197" v="7800" actId="700"/>
          <ac:spMkLst>
            <pc:docMk/>
            <pc:sldMk cId="3954966564" sldId="1838"/>
            <ac:spMk id="3" creationId="{8312EC0E-63B6-0494-99C5-CD1CDAE92343}"/>
          </ac:spMkLst>
        </pc:spChg>
        <pc:spChg chg="del">
          <ac:chgData name="Matt Harris" userId="d2c5cd2f-cf70-49f7-9ac7-6bdc28b69b29" providerId="ADAL" clId="{A09E2B05-1D0B-4050-9313-5610DB18B660}" dt="2022-08-25T13:07:26.151" v="7797" actId="478"/>
          <ac:spMkLst>
            <pc:docMk/>
            <pc:sldMk cId="3954966564" sldId="1838"/>
            <ac:spMk id="4" creationId="{2363F8BF-1A59-724A-8AEA-A75CC5CEA8CE}"/>
          </ac:spMkLst>
        </pc:spChg>
        <pc:spChg chg="del">
          <ac:chgData name="Matt Harris" userId="d2c5cd2f-cf70-49f7-9ac7-6bdc28b69b29" providerId="ADAL" clId="{A09E2B05-1D0B-4050-9313-5610DB18B660}" dt="2022-08-25T13:07:26.151" v="7797" actId="478"/>
          <ac:spMkLst>
            <pc:docMk/>
            <pc:sldMk cId="3954966564" sldId="1838"/>
            <ac:spMk id="5" creationId="{245A2CBD-5555-1DD5-CCA6-BAA6FCAEEE25}"/>
          </ac:spMkLst>
        </pc:spChg>
        <pc:spChg chg="del">
          <ac:chgData name="Matt Harris" userId="d2c5cd2f-cf70-49f7-9ac7-6bdc28b69b29" providerId="ADAL" clId="{A09E2B05-1D0B-4050-9313-5610DB18B660}" dt="2022-08-25T13:07:28.675" v="7798" actId="478"/>
          <ac:spMkLst>
            <pc:docMk/>
            <pc:sldMk cId="3954966564" sldId="1838"/>
            <ac:spMk id="6" creationId="{338857F4-1912-825B-61AD-720F69723250}"/>
          </ac:spMkLst>
        </pc:spChg>
        <pc:spChg chg="del">
          <ac:chgData name="Matt Harris" userId="d2c5cd2f-cf70-49f7-9ac7-6bdc28b69b29" providerId="ADAL" clId="{A09E2B05-1D0B-4050-9313-5610DB18B660}" dt="2022-08-25T13:07:28.675" v="7798" actId="478"/>
          <ac:spMkLst>
            <pc:docMk/>
            <pc:sldMk cId="3954966564" sldId="1838"/>
            <ac:spMk id="7" creationId="{C2915F53-15D8-60D2-C106-C2116C08D564}"/>
          </ac:spMkLst>
        </pc:spChg>
        <pc:spChg chg="add mod ord">
          <ac:chgData name="Matt Harris" userId="d2c5cd2f-cf70-49f7-9ac7-6bdc28b69b29" providerId="ADAL" clId="{A09E2B05-1D0B-4050-9313-5610DB18B660}" dt="2022-08-25T13:14:47.360" v="8817" actId="207"/>
          <ac:spMkLst>
            <pc:docMk/>
            <pc:sldMk cId="3954966564" sldId="1838"/>
            <ac:spMk id="8" creationId="{F0B5ED5D-CB93-0B2F-0C19-CE2467794DF0}"/>
          </ac:spMkLst>
        </pc:spChg>
      </pc:sldChg>
      <pc:sldMasterChg chg="delSldLayout">
        <pc:chgData name="Matt Harris" userId="d2c5cd2f-cf70-49f7-9ac7-6bdc28b69b29" providerId="ADAL" clId="{A09E2B05-1D0B-4050-9313-5610DB18B660}" dt="2022-08-25T08:15:27.120" v="330" actId="47"/>
        <pc:sldMasterMkLst>
          <pc:docMk/>
          <pc:sldMasterMk cId="2965120865" sldId="2147483676"/>
        </pc:sldMasterMkLst>
        <pc:sldLayoutChg chg="del">
          <pc:chgData name="Matt Harris" userId="d2c5cd2f-cf70-49f7-9ac7-6bdc28b69b29" providerId="ADAL" clId="{A09E2B05-1D0B-4050-9313-5610DB18B660}" dt="2022-08-25T08:15:27.120" v="330" actId="47"/>
          <pc:sldLayoutMkLst>
            <pc:docMk/>
            <pc:sldMasterMk cId="2965120865" sldId="2147483676"/>
            <pc:sldLayoutMk cId="953390285" sldId="2147483719"/>
          </pc:sldLayoutMkLst>
        </pc:sldLayoutChg>
      </pc:sldMasterChg>
    </pc:docChg>
  </pc:docChgLst>
  <pc:docChgLst>
    <pc:chgData name="Matt Harris" userId="d2c5cd2f-cf70-49f7-9ac7-6bdc28b69b29" providerId="ADAL" clId="{802BA01B-9ECA-48CE-8D97-F20A4BA11777}"/>
    <pc:docChg chg="undo custSel addSld delSld modSld modSection">
      <pc:chgData name="Matt Harris" userId="d2c5cd2f-cf70-49f7-9ac7-6bdc28b69b29" providerId="ADAL" clId="{802BA01B-9ECA-48CE-8D97-F20A4BA11777}" dt="2022-08-25T15:21:16.882" v="117" actId="47"/>
      <pc:docMkLst>
        <pc:docMk/>
      </pc:docMkLst>
      <pc:sldChg chg="del">
        <pc:chgData name="Matt Harris" userId="d2c5cd2f-cf70-49f7-9ac7-6bdc28b69b29" providerId="ADAL" clId="{802BA01B-9ECA-48CE-8D97-F20A4BA11777}" dt="2022-08-25T15:21:11.241" v="109" actId="47"/>
        <pc:sldMkLst>
          <pc:docMk/>
          <pc:sldMk cId="2927540475" sldId="1821"/>
        </pc:sldMkLst>
      </pc:sldChg>
      <pc:sldChg chg="del">
        <pc:chgData name="Matt Harris" userId="d2c5cd2f-cf70-49f7-9ac7-6bdc28b69b29" providerId="ADAL" clId="{802BA01B-9ECA-48CE-8D97-F20A4BA11777}" dt="2022-08-25T15:19:21.185" v="7" actId="47"/>
        <pc:sldMkLst>
          <pc:docMk/>
          <pc:sldMk cId="2548114555" sldId="1822"/>
        </pc:sldMkLst>
      </pc:sldChg>
      <pc:sldChg chg="modSp del mod">
        <pc:chgData name="Matt Harris" userId="d2c5cd2f-cf70-49f7-9ac7-6bdc28b69b29" providerId="ADAL" clId="{802BA01B-9ECA-48CE-8D97-F20A4BA11777}" dt="2022-08-25T15:21:16.882" v="117" actId="47"/>
        <pc:sldMkLst>
          <pc:docMk/>
          <pc:sldMk cId="2710059234" sldId="1827"/>
        </pc:sldMkLst>
        <pc:spChg chg="mod">
          <ac:chgData name="Matt Harris" userId="d2c5cd2f-cf70-49f7-9ac7-6bdc28b69b29" providerId="ADAL" clId="{802BA01B-9ECA-48CE-8D97-F20A4BA11777}" dt="2022-08-25T15:21:03.327" v="107" actId="20577"/>
          <ac:spMkLst>
            <pc:docMk/>
            <pc:sldMk cId="2710059234" sldId="1827"/>
            <ac:spMk id="3" creationId="{8312EC0E-63B6-0494-99C5-CD1CDAE92343}"/>
          </ac:spMkLst>
        </pc:spChg>
      </pc:sldChg>
      <pc:sldChg chg="addSp delSp modSp mod">
        <pc:chgData name="Matt Harris" userId="d2c5cd2f-cf70-49f7-9ac7-6bdc28b69b29" providerId="ADAL" clId="{802BA01B-9ECA-48CE-8D97-F20A4BA11777}" dt="2022-08-25T15:19:58.890" v="19" actId="478"/>
        <pc:sldMkLst>
          <pc:docMk/>
          <pc:sldMk cId="2618492847" sldId="1830"/>
        </pc:sldMkLst>
        <pc:spChg chg="mod">
          <ac:chgData name="Matt Harris" userId="d2c5cd2f-cf70-49f7-9ac7-6bdc28b69b29" providerId="ADAL" clId="{802BA01B-9ECA-48CE-8D97-F20A4BA11777}" dt="2022-08-25T15:19:19.062" v="6" actId="20577"/>
          <ac:spMkLst>
            <pc:docMk/>
            <pc:sldMk cId="2618492847" sldId="1830"/>
            <ac:spMk id="3" creationId="{8312EC0E-63B6-0494-99C5-CD1CDAE92343}"/>
          </ac:spMkLst>
        </pc:spChg>
        <pc:spChg chg="add del mod">
          <ac:chgData name="Matt Harris" userId="d2c5cd2f-cf70-49f7-9ac7-6bdc28b69b29" providerId="ADAL" clId="{802BA01B-9ECA-48CE-8D97-F20A4BA11777}" dt="2022-08-25T15:06:43.426" v="3"/>
          <ac:spMkLst>
            <pc:docMk/>
            <pc:sldMk cId="2618492847" sldId="1830"/>
            <ac:spMk id="4" creationId="{D75D79CE-6198-2C6E-F7A8-7E0531750807}"/>
          </ac:spMkLst>
        </pc:spChg>
        <pc:spChg chg="del">
          <ac:chgData name="Matt Harris" userId="d2c5cd2f-cf70-49f7-9ac7-6bdc28b69b29" providerId="ADAL" clId="{802BA01B-9ECA-48CE-8D97-F20A4BA11777}" dt="2022-08-25T15:19:57.781" v="18" actId="478"/>
          <ac:spMkLst>
            <pc:docMk/>
            <pc:sldMk cId="2618492847" sldId="1830"/>
            <ac:spMk id="20" creationId="{28F7DE59-B69F-7020-384E-D43F6C86FD01}"/>
          </ac:spMkLst>
        </pc:spChg>
        <pc:spChg chg="del">
          <ac:chgData name="Matt Harris" userId="d2c5cd2f-cf70-49f7-9ac7-6bdc28b69b29" providerId="ADAL" clId="{802BA01B-9ECA-48CE-8D97-F20A4BA11777}" dt="2022-08-25T15:19:58.890" v="19" actId="478"/>
          <ac:spMkLst>
            <pc:docMk/>
            <pc:sldMk cId="2618492847" sldId="1830"/>
            <ac:spMk id="21" creationId="{02328809-2140-8AAB-CEEB-771D08A2A667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34" creationId="{A07538E7-8B04-AFE3-451F-4EC55236AE2B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35" creationId="{3C4E9FD2-D0D5-7411-FEAF-2D779DC3F8F3}"/>
          </ac:spMkLst>
        </pc:spChg>
        <pc:spChg chg="del">
          <ac:chgData name="Matt Harris" userId="d2c5cd2f-cf70-49f7-9ac7-6bdc28b69b29" providerId="ADAL" clId="{802BA01B-9ECA-48CE-8D97-F20A4BA11777}" dt="2022-08-25T15:19:51.545" v="13" actId="478"/>
          <ac:spMkLst>
            <pc:docMk/>
            <pc:sldMk cId="2618492847" sldId="1830"/>
            <ac:spMk id="45" creationId="{ED9EE370-7000-B664-8785-1307B39F01E1}"/>
          </ac:spMkLst>
        </pc:spChg>
        <pc:spChg chg="del">
          <ac:chgData name="Matt Harris" userId="d2c5cd2f-cf70-49f7-9ac7-6bdc28b69b29" providerId="ADAL" clId="{802BA01B-9ECA-48CE-8D97-F20A4BA11777}" dt="2022-08-25T15:19:52.543" v="14" actId="478"/>
          <ac:spMkLst>
            <pc:docMk/>
            <pc:sldMk cId="2618492847" sldId="1830"/>
            <ac:spMk id="46" creationId="{10D6A9FD-F4F0-4011-56FF-00FB2F797DF5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49" creationId="{ED149D14-5B0E-D1C7-031A-9F61D9E75BB7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50" creationId="{D41AB213-22C5-65BE-F6A7-1577B7240F1C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4" creationId="{E4243FED-4950-36FD-B173-AF5228D691F1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5" creationId="{EC91B201-C149-B364-FBD7-065C1E4D7BFD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6" creationId="{251BC2BB-76E3-15C2-A2FD-54476423F35A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7" creationId="{8008D8EF-9916-86BB-AB8D-CB611EBDFBFE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8" creationId="{A212EBF1-8D3D-6DA9-F176-C872C75EE1DE}"/>
          </ac:spMkLst>
        </pc:spChg>
        <pc:spChg chg="del">
          <ac:chgData name="Matt Harris" userId="d2c5cd2f-cf70-49f7-9ac7-6bdc28b69b29" providerId="ADAL" clId="{802BA01B-9ECA-48CE-8D97-F20A4BA11777}" dt="2022-08-25T15:19:46.163" v="9" actId="478"/>
          <ac:spMkLst>
            <pc:docMk/>
            <pc:sldMk cId="2618492847" sldId="1830"/>
            <ac:spMk id="119" creationId="{BE5EE628-9B9E-FD27-55CA-4EBC79F27D35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126" creationId="{871405A0-F142-7D8F-8B13-C3ED74576FDD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127" creationId="{DBBE5099-73BE-8310-7198-2A0A3E12BF93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128" creationId="{D09B4797-2ACB-6713-9E6D-DA4B6570E2A4}"/>
          </ac:spMkLst>
        </pc:spChg>
        <pc:spChg chg="mod">
          <ac:chgData name="Matt Harris" userId="d2c5cd2f-cf70-49f7-9ac7-6bdc28b69b29" providerId="ADAL" clId="{802BA01B-9ECA-48CE-8D97-F20A4BA11777}" dt="2022-08-25T15:19:38.867" v="8" actId="1076"/>
          <ac:spMkLst>
            <pc:docMk/>
            <pc:sldMk cId="2618492847" sldId="1830"/>
            <ac:spMk id="129" creationId="{14E2A28B-AD9B-3173-971C-BCD76DE9E045}"/>
          </ac:spMkLst>
        </pc:spChg>
        <pc:cxnChg chg="del mod">
          <ac:chgData name="Matt Harris" userId="d2c5cd2f-cf70-49f7-9ac7-6bdc28b69b29" providerId="ADAL" clId="{802BA01B-9ECA-48CE-8D97-F20A4BA11777}" dt="2022-08-25T15:19:56.588" v="17" actId="478"/>
          <ac:cxnSpMkLst>
            <pc:docMk/>
            <pc:sldMk cId="2618492847" sldId="1830"/>
            <ac:cxnSpMk id="18" creationId="{3A02742B-AA80-7F6F-DEE6-6B0A27A07231}"/>
          </ac:cxnSpMkLst>
        </pc:cxnChg>
        <pc:cxnChg chg="del mod">
          <ac:chgData name="Matt Harris" userId="d2c5cd2f-cf70-49f7-9ac7-6bdc28b69b29" providerId="ADAL" clId="{802BA01B-9ECA-48CE-8D97-F20A4BA11777}" dt="2022-08-25T15:19:54.351" v="15" actId="478"/>
          <ac:cxnSpMkLst>
            <pc:docMk/>
            <pc:sldMk cId="2618492847" sldId="1830"/>
            <ac:cxnSpMk id="24" creationId="{BD3F58E6-D5B4-A0F2-BE37-1DAAD9F1FA34}"/>
          </ac:cxnSpMkLst>
        </pc:cxnChg>
        <pc:cxnChg chg="del">
          <ac:chgData name="Matt Harris" userId="d2c5cd2f-cf70-49f7-9ac7-6bdc28b69b29" providerId="ADAL" clId="{802BA01B-9ECA-48CE-8D97-F20A4BA11777}" dt="2022-08-25T15:19:55.551" v="16" actId="478"/>
          <ac:cxnSpMkLst>
            <pc:docMk/>
            <pc:sldMk cId="2618492847" sldId="1830"/>
            <ac:cxnSpMk id="27" creationId="{D8BF86F8-79DC-5158-01BD-5C516E1F19A5}"/>
          </ac:cxnSpMkLst>
        </pc:cxnChg>
        <pc:cxnChg chg="del mod">
          <ac:chgData name="Matt Harris" userId="d2c5cd2f-cf70-49f7-9ac7-6bdc28b69b29" providerId="ADAL" clId="{802BA01B-9ECA-48CE-8D97-F20A4BA11777}" dt="2022-08-25T15:19:50.632" v="12" actId="478"/>
          <ac:cxnSpMkLst>
            <pc:docMk/>
            <pc:sldMk cId="2618492847" sldId="1830"/>
            <ac:cxnSpMk id="44" creationId="{E4AD2F53-4AAB-8423-09D8-A55DDCF7D34A}"/>
          </ac:cxnSpMkLst>
        </pc:cxnChg>
        <pc:cxnChg chg="del mod">
          <ac:chgData name="Matt Harris" userId="d2c5cd2f-cf70-49f7-9ac7-6bdc28b69b29" providerId="ADAL" clId="{802BA01B-9ECA-48CE-8D97-F20A4BA11777}" dt="2022-08-25T15:19:49.179" v="10" actId="478"/>
          <ac:cxnSpMkLst>
            <pc:docMk/>
            <pc:sldMk cId="2618492847" sldId="1830"/>
            <ac:cxnSpMk id="47" creationId="{40B28DF6-57BB-7424-98AE-6EBC0FD46DB4}"/>
          </ac:cxnSpMkLst>
        </pc:cxnChg>
        <pc:cxnChg chg="del">
          <ac:chgData name="Matt Harris" userId="d2c5cd2f-cf70-49f7-9ac7-6bdc28b69b29" providerId="ADAL" clId="{802BA01B-9ECA-48CE-8D97-F20A4BA11777}" dt="2022-08-25T15:19:49.633" v="11" actId="478"/>
          <ac:cxnSpMkLst>
            <pc:docMk/>
            <pc:sldMk cId="2618492847" sldId="1830"/>
            <ac:cxnSpMk id="48" creationId="{941486CC-3143-2BF7-F0FC-506146482922}"/>
          </ac:cxnSpMkLst>
        </pc:cxnChg>
      </pc:sldChg>
      <pc:sldChg chg="modSp">
        <pc:chgData name="Matt Harris" userId="d2c5cd2f-cf70-49f7-9ac7-6bdc28b69b29" providerId="ADAL" clId="{802BA01B-9ECA-48CE-8D97-F20A4BA11777}" dt="2022-08-25T15:20:50.617" v="100" actId="207"/>
        <pc:sldMkLst>
          <pc:docMk/>
          <pc:sldMk cId="2921880905" sldId="1833"/>
        </pc:sldMkLst>
        <pc:graphicFrameChg chg="mod">
          <ac:chgData name="Matt Harris" userId="d2c5cd2f-cf70-49f7-9ac7-6bdc28b69b29" providerId="ADAL" clId="{802BA01B-9ECA-48CE-8D97-F20A4BA11777}" dt="2022-08-25T15:20:50.617" v="100" actId="207"/>
          <ac:graphicFrameMkLst>
            <pc:docMk/>
            <pc:sldMk cId="2921880905" sldId="1833"/>
            <ac:graphicFrameMk id="7" creationId="{D102ADF3-8EC5-B939-9C7A-AD61EDE778DD}"/>
          </ac:graphicFrameMkLst>
        </pc:graphicFrameChg>
      </pc:sldChg>
      <pc:sldChg chg="modSp add mod">
        <pc:chgData name="Matt Harris" userId="d2c5cd2f-cf70-49f7-9ac7-6bdc28b69b29" providerId="ADAL" clId="{802BA01B-9ECA-48CE-8D97-F20A4BA11777}" dt="2022-08-25T15:21:13.685" v="116" actId="20577"/>
        <pc:sldMkLst>
          <pc:docMk/>
          <pc:sldMk cId="1152546220" sldId="1839"/>
        </pc:sldMkLst>
        <pc:spChg chg="mod">
          <ac:chgData name="Matt Harris" userId="d2c5cd2f-cf70-49f7-9ac7-6bdc28b69b29" providerId="ADAL" clId="{802BA01B-9ECA-48CE-8D97-F20A4BA11777}" dt="2022-08-25T15:21:13.685" v="116" actId="20577"/>
          <ac:spMkLst>
            <pc:docMk/>
            <pc:sldMk cId="1152546220" sldId="1839"/>
            <ac:spMk id="2" creationId="{9F31D2AC-8127-62B2-3F88-E3E5D5299B1E}"/>
          </ac:spMkLst>
        </pc:spChg>
      </pc:sldChg>
    </pc:docChg>
  </pc:docChgLst>
  <pc:docChgLst>
    <pc:chgData name="Matt Harris" userId="d2c5cd2f-cf70-49f7-9ac7-6bdc28b69b29" providerId="ADAL" clId="{454B896E-C7C8-4204-8981-46E5D8D739A2}"/>
    <pc:docChg chg="undo custSel modSld">
      <pc:chgData name="Matt Harris" userId="d2c5cd2f-cf70-49f7-9ac7-6bdc28b69b29" providerId="ADAL" clId="{454B896E-C7C8-4204-8981-46E5D8D739A2}" dt="2022-09-13T12:02:33.838" v="27" actId="22"/>
      <pc:docMkLst>
        <pc:docMk/>
      </pc:docMkLst>
      <pc:sldChg chg="addSp delSp modSp mod">
        <pc:chgData name="Matt Harris" userId="d2c5cd2f-cf70-49f7-9ac7-6bdc28b69b29" providerId="ADAL" clId="{454B896E-C7C8-4204-8981-46E5D8D739A2}" dt="2022-09-13T12:02:33.838" v="27" actId="22"/>
        <pc:sldMkLst>
          <pc:docMk/>
          <pc:sldMk cId="2385504053" sldId="1829"/>
        </pc:sldMkLst>
        <pc:spChg chg="mod">
          <ac:chgData name="Matt Harris" userId="d2c5cd2f-cf70-49f7-9ac7-6bdc28b69b29" providerId="ADAL" clId="{454B896E-C7C8-4204-8981-46E5D8D739A2}" dt="2022-09-13T12:02:30.906" v="20" actId="20577"/>
          <ac:spMkLst>
            <pc:docMk/>
            <pc:sldMk cId="2385504053" sldId="1829"/>
            <ac:spMk id="9" creationId="{E9F5D937-1F7C-241D-1241-9398EE091A61}"/>
          </ac:spMkLst>
        </pc:spChg>
        <pc:spChg chg="add del mod">
          <ac:chgData name="Matt Harris" userId="d2c5cd2f-cf70-49f7-9ac7-6bdc28b69b29" providerId="ADAL" clId="{454B896E-C7C8-4204-8981-46E5D8D739A2}" dt="2022-09-13T12:02:33.838" v="27" actId="22"/>
          <ac:spMkLst>
            <pc:docMk/>
            <pc:sldMk cId="2385504053" sldId="1829"/>
            <ac:spMk id="17" creationId="{4B8BC323-96D1-FBCD-EE41-96BD1987952B}"/>
          </ac:spMkLst>
        </pc:spChg>
        <pc:spChg chg="add del mod">
          <ac:chgData name="Matt Harris" userId="d2c5cd2f-cf70-49f7-9ac7-6bdc28b69b29" providerId="ADAL" clId="{454B896E-C7C8-4204-8981-46E5D8D739A2}" dt="2022-09-13T12:02:31.871" v="23" actId="22"/>
          <ac:spMkLst>
            <pc:docMk/>
            <pc:sldMk cId="2385504053" sldId="1829"/>
            <ac:spMk id="20" creationId="{B4BA4347-B401-16CE-2B38-831FD92826C2}"/>
          </ac:spMkLst>
        </pc:spChg>
      </pc:sldChg>
      <pc:sldChg chg="modSp mod">
        <pc:chgData name="Matt Harris" userId="d2c5cd2f-cf70-49f7-9ac7-6bdc28b69b29" providerId="ADAL" clId="{454B896E-C7C8-4204-8981-46E5D8D739A2}" dt="2022-09-13T11:45:24.526" v="0" actId="1076"/>
        <pc:sldMkLst>
          <pc:docMk/>
          <pc:sldMk cId="2618492847" sldId="1830"/>
        </pc:sldMkLst>
        <pc:spChg chg="mod">
          <ac:chgData name="Matt Harris" userId="d2c5cd2f-cf70-49f7-9ac7-6bdc28b69b29" providerId="ADAL" clId="{454B896E-C7C8-4204-8981-46E5D8D739A2}" dt="2022-09-13T11:45:24.526" v="0" actId="1076"/>
          <ac:spMkLst>
            <pc:docMk/>
            <pc:sldMk cId="2618492847" sldId="1830"/>
            <ac:spMk id="98" creationId="{60605065-F78C-29E9-B3D1-A5EF90A0B8EB}"/>
          </ac:spMkLst>
        </pc:spChg>
      </pc:sldChg>
    </pc:docChg>
  </pc:docChgLst>
  <pc:docChgLst>
    <pc:chgData name="Kirsten Kenny" userId="79904902-038c-400b-ae49-907fcb74256d" providerId="ADAL" clId="{7AE86905-73CC-4037-AF83-2A6D7050EC42}"/>
    <pc:docChg chg="custSel modSld replTag delTag">
      <pc:chgData name="Kirsten Kenny" userId="79904902-038c-400b-ae49-907fcb74256d" providerId="ADAL" clId="{7AE86905-73CC-4037-AF83-2A6D7050EC42}" dt="2022-08-30T09:21:36.029" v="4"/>
      <pc:docMkLst>
        <pc:docMk/>
      </pc:docMkLst>
      <pc:sldChg chg="replTag">
        <pc:chgData name="Kirsten Kenny" userId="79904902-038c-400b-ae49-907fcb74256d" providerId="ADAL" clId="{7AE86905-73CC-4037-AF83-2A6D7050EC42}" dt="2022-08-30T09:21:36.025" v="2"/>
        <pc:sldMkLst>
          <pc:docMk/>
          <pc:sldMk cId="3358605749" sldId="180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CF88A-8D3F-48F9-AEE0-3143A8C83D3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9F7423-EBA5-4CAD-8D2F-C8F5192D650B}">
      <dgm:prSet phldrT="[Text]"/>
      <dgm:spPr>
        <a:solidFill>
          <a:srgbClr val="F006A2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GIT source of truth</a:t>
          </a:r>
          <a:endParaRPr lang="en-GB">
            <a:solidFill>
              <a:schemeClr val="bg1"/>
            </a:solidFill>
          </a:endParaRPr>
        </a:p>
      </dgm:t>
    </dgm:pt>
    <dgm:pt modelId="{3758A0BD-2BA7-4E3F-ADC9-F3C3F2EDEF1C}" type="parTrans" cxnId="{AD9006C7-3467-4E82-A175-089E3AA17B0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50EE78B0-64FC-4598-B1E9-72622CF64771}" type="sibTrans" cxnId="{AD9006C7-3467-4E82-A175-089E3AA17B09}">
      <dgm:prSet/>
      <dgm:spPr>
        <a:solidFill>
          <a:srgbClr val="F006A2"/>
        </a:solidFill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E5FBAE5-C4CC-4602-B671-B158D5817C0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If it doesn’t exist in the code repository, it doesn’t exist to the project</a:t>
          </a:r>
          <a:endParaRPr lang="en-GB">
            <a:solidFill>
              <a:schemeClr val="bg1"/>
            </a:solidFill>
          </a:endParaRPr>
        </a:p>
      </dgm:t>
    </dgm:pt>
    <dgm:pt modelId="{7A10EFB9-804D-4D4A-A526-59DC93F42DBE}" type="parTrans" cxnId="{535FE274-834B-4361-B927-A96FA67CDCC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CF132A1-36EB-42A2-B0E9-5F2AC3C7D36A}" type="sibTrans" cxnId="{535FE274-834B-4361-B927-A96FA67CDCC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9D32DEB-773B-4D50-9A63-7D44A0D94D99}">
      <dgm:prSet phldrT="[Text]"/>
      <dgm:spPr>
        <a:solidFill>
          <a:srgbClr val="F006A2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Changes only in DEV</a:t>
          </a:r>
          <a:endParaRPr lang="en-GB">
            <a:solidFill>
              <a:schemeClr val="bg1"/>
            </a:solidFill>
          </a:endParaRPr>
        </a:p>
      </dgm:t>
    </dgm:pt>
    <dgm:pt modelId="{781A94A9-0053-4F13-B9B7-272326B07DFB}" type="parTrans" cxnId="{869FF111-CAD1-4A41-915A-9CFE60BC75C6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16FED20-4DF2-4C27-9A16-A67AB1663729}" type="sibTrans" cxnId="{869FF111-CAD1-4A41-915A-9CFE60BC75C6}">
      <dgm:prSet/>
      <dgm:spPr>
        <a:solidFill>
          <a:srgbClr val="F006A2"/>
        </a:solidFill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9356EE25-5625-4373-909A-D53A7DBD2A6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Changes in other environments must be made via import</a:t>
          </a:r>
          <a:endParaRPr lang="en-GB">
            <a:solidFill>
              <a:schemeClr val="bg1"/>
            </a:solidFill>
          </a:endParaRPr>
        </a:p>
      </dgm:t>
    </dgm:pt>
    <dgm:pt modelId="{E93D6A68-1387-4CCF-BB5D-4E05E16C9936}" type="parTrans" cxnId="{3B0186E3-251F-4073-8112-9AA57E6680E4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76578384-8E00-4D9B-A7AE-4A53ED77A4F9}" type="sibTrans" cxnId="{3B0186E3-251F-4073-8112-9AA57E6680E4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C3DF82B-B92D-4BB8-A046-4F1FB3F522EF}">
      <dgm:prSet phldrT="[Text]"/>
      <dgm:spPr>
        <a:solidFill>
          <a:srgbClr val="F006A2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Automation first</a:t>
          </a:r>
          <a:endParaRPr lang="en-GB">
            <a:solidFill>
              <a:schemeClr val="bg1"/>
            </a:solidFill>
          </a:endParaRPr>
        </a:p>
      </dgm:t>
    </dgm:pt>
    <dgm:pt modelId="{20750E66-7A0D-41CC-82CB-E4F9C7A798C5}" type="parTrans" cxnId="{B5E165B6-5742-43BD-8F2C-08140C74DE3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1026795-EE42-403D-853A-FBD53E75FD96}" type="sibTrans" cxnId="{B5E165B6-5742-43BD-8F2C-08140C74DE32}">
      <dgm:prSet/>
      <dgm:spPr>
        <a:solidFill>
          <a:srgbClr val="F006A2"/>
        </a:solidFill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A8E86EA-DB61-49A8-BCDE-81B528CA1741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Reduce human error</a:t>
          </a:r>
          <a:endParaRPr lang="en-GB">
            <a:solidFill>
              <a:schemeClr val="bg1"/>
            </a:solidFill>
          </a:endParaRPr>
        </a:p>
      </dgm:t>
    </dgm:pt>
    <dgm:pt modelId="{EC40939B-761F-4751-A867-C383B1B6AFE6}" type="parTrans" cxnId="{DE0E6053-734E-486D-98C2-2E9B8C2596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9536C1B5-3A85-41F7-B479-CDD6BF31A7D2}" type="sibTrans" cxnId="{DE0E6053-734E-486D-98C2-2E9B8C2596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50BA08E-F6E2-41FA-9603-42A271C3D148}">
      <dgm:prSet phldrT="[Text]"/>
      <dgm:spPr>
        <a:solidFill>
          <a:srgbClr val="F006A2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DEV-TEST-PROD</a:t>
          </a:r>
          <a:endParaRPr lang="en-GB">
            <a:solidFill>
              <a:schemeClr val="bg1"/>
            </a:solidFill>
          </a:endParaRPr>
        </a:p>
      </dgm:t>
    </dgm:pt>
    <dgm:pt modelId="{7BF7F713-67AC-4906-B6B3-BA4464311A43}" type="parTrans" cxnId="{706568C4-FCF0-4D93-AA1D-A9201BA334C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50F1DC15-DAC4-4D23-9E1F-6037BCE1C0E7}" type="sibTrans" cxnId="{706568C4-FCF0-4D93-AA1D-A9201BA334C5}">
      <dgm:prSet/>
      <dgm:spPr>
        <a:solidFill>
          <a:srgbClr val="F006A2"/>
        </a:solidFill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FA0F72F-0D7E-4453-99DF-025CEA1A5711}">
      <dgm:prSet phldrT="[Text]"/>
      <dgm:spPr>
        <a:noFill/>
      </dgm:spPr>
      <dgm:t>
        <a:bodyPr/>
        <a:lstStyle/>
        <a:p>
          <a:r>
            <a:rPr lang="en-US">
              <a:solidFill>
                <a:schemeClr val="bg1"/>
              </a:solidFill>
            </a:rPr>
            <a:t>Minimum of 3 environments for separation of responsibility</a:t>
          </a:r>
          <a:endParaRPr lang="en-GB">
            <a:solidFill>
              <a:schemeClr val="bg1"/>
            </a:solidFill>
          </a:endParaRPr>
        </a:p>
      </dgm:t>
    </dgm:pt>
    <dgm:pt modelId="{6AAEAF6E-C602-4BCC-A4F8-DDFB3EFED133}" type="parTrans" cxnId="{65FB051D-0167-4962-A5C2-5CB40C50D09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2CCC053-56A8-496A-9229-DDF8B9C2EE8D}" type="sibTrans" cxnId="{65FB051D-0167-4962-A5C2-5CB40C50D09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1450F44-B8D1-4DE8-A068-F637B3089FD7}">
      <dgm:prSet phldrT="[Text]"/>
      <dgm:spPr>
        <a:solidFill>
          <a:srgbClr val="F006A2"/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Developer vs Administrator</a:t>
          </a:r>
          <a:endParaRPr lang="en-GB">
            <a:solidFill>
              <a:schemeClr val="bg1"/>
            </a:solidFill>
          </a:endParaRPr>
        </a:p>
      </dgm:t>
    </dgm:pt>
    <dgm:pt modelId="{508F164F-A5B6-4002-BF99-5A1E8A0056E7}" type="parTrans" cxnId="{EE36EC35-47AB-475C-864E-ECB7DFA7EE8C}">
      <dgm:prSet/>
      <dgm:spPr/>
      <dgm:t>
        <a:bodyPr/>
        <a:lstStyle/>
        <a:p>
          <a:endParaRPr lang="en-GB"/>
        </a:p>
      </dgm:t>
    </dgm:pt>
    <dgm:pt modelId="{FD266CF0-DF01-41AA-8C46-7E75024088B9}" type="sibTrans" cxnId="{EE36EC35-47AB-475C-864E-ECB7DFA7EE8C}">
      <dgm:prSet/>
      <dgm:spPr>
        <a:solidFill>
          <a:srgbClr val="F006A2"/>
        </a:solidFill>
      </dgm:spPr>
      <dgm:t>
        <a:bodyPr/>
        <a:lstStyle/>
        <a:p>
          <a:endParaRPr lang="en-GB"/>
        </a:p>
      </dgm:t>
    </dgm:pt>
    <dgm:pt modelId="{E10E387F-9304-4FE5-AC2A-094A06D6FC7D}">
      <dgm:prSet phldrT="[Text]"/>
      <dgm:spPr>
        <a:noFill/>
      </dgm:spPr>
      <dgm:t>
        <a:bodyPr/>
        <a:lstStyle/>
        <a:p>
          <a:r>
            <a:rPr lang="en-US">
              <a:solidFill>
                <a:schemeClr val="bg1"/>
              </a:solidFill>
            </a:rPr>
            <a:t>These roles should be separated in their access</a:t>
          </a:r>
          <a:endParaRPr lang="en-GB">
            <a:solidFill>
              <a:schemeClr val="bg1"/>
            </a:solidFill>
          </a:endParaRPr>
        </a:p>
      </dgm:t>
    </dgm:pt>
    <dgm:pt modelId="{2D72FBF9-FBCB-4468-AF1F-2D035F05433E}" type="parTrans" cxnId="{410EBFF4-49F1-484E-9CF6-F152F037CF84}">
      <dgm:prSet/>
      <dgm:spPr/>
      <dgm:t>
        <a:bodyPr/>
        <a:lstStyle/>
        <a:p>
          <a:endParaRPr lang="en-GB"/>
        </a:p>
      </dgm:t>
    </dgm:pt>
    <dgm:pt modelId="{7E9CD8F9-28F1-49EE-99B8-064CE2E28BDF}" type="sibTrans" cxnId="{410EBFF4-49F1-484E-9CF6-F152F037CF84}">
      <dgm:prSet/>
      <dgm:spPr/>
      <dgm:t>
        <a:bodyPr/>
        <a:lstStyle/>
        <a:p>
          <a:endParaRPr lang="en-GB"/>
        </a:p>
      </dgm:t>
    </dgm:pt>
    <dgm:pt modelId="{FA4126DA-3219-4E07-9EAE-4BEF51C1B832}" type="pres">
      <dgm:prSet presAssocID="{73CCF88A-8D3F-48F9-AEE0-3143A8C83D34}" presName="Name0" presStyleCnt="0">
        <dgm:presLayoutVars>
          <dgm:chMax/>
          <dgm:chPref/>
          <dgm:dir/>
          <dgm:animLvl val="lvl"/>
        </dgm:presLayoutVars>
      </dgm:prSet>
      <dgm:spPr/>
    </dgm:pt>
    <dgm:pt modelId="{252911E6-76E5-4EA4-9EC6-65718FA31D5D}" type="pres">
      <dgm:prSet presAssocID="{809F7423-EBA5-4CAD-8D2F-C8F5192D650B}" presName="composite" presStyleCnt="0"/>
      <dgm:spPr/>
    </dgm:pt>
    <dgm:pt modelId="{917A9FCE-2CED-466C-8166-AB386E1E0AF6}" type="pres">
      <dgm:prSet presAssocID="{809F7423-EBA5-4CAD-8D2F-C8F5192D650B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25B4E374-E39A-4A8A-B2D8-4BFC53352F2F}" type="pres">
      <dgm:prSet presAssocID="{809F7423-EBA5-4CAD-8D2F-C8F5192D650B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1D9475B-36B3-4E6F-A4CC-4D81825F7620}" type="pres">
      <dgm:prSet presAssocID="{809F7423-EBA5-4CAD-8D2F-C8F5192D650B}" presName="BalanceSpacing" presStyleCnt="0"/>
      <dgm:spPr/>
    </dgm:pt>
    <dgm:pt modelId="{4C162336-6630-49FA-8958-4763FA2EA61F}" type="pres">
      <dgm:prSet presAssocID="{809F7423-EBA5-4CAD-8D2F-C8F5192D650B}" presName="BalanceSpacing1" presStyleCnt="0"/>
      <dgm:spPr/>
    </dgm:pt>
    <dgm:pt modelId="{0B147B01-0A16-4633-A88B-1230568F5BC8}" type="pres">
      <dgm:prSet presAssocID="{50EE78B0-64FC-4598-B1E9-72622CF64771}" presName="Accent1Text" presStyleLbl="node1" presStyleIdx="1" presStyleCnt="10"/>
      <dgm:spPr/>
    </dgm:pt>
    <dgm:pt modelId="{62686DC5-D2B6-414B-ADF1-33AD89109607}" type="pres">
      <dgm:prSet presAssocID="{50EE78B0-64FC-4598-B1E9-72622CF64771}" presName="spaceBetweenRectangles" presStyleCnt="0"/>
      <dgm:spPr/>
    </dgm:pt>
    <dgm:pt modelId="{DB26A69D-7351-463B-8F3F-A8C29F091084}" type="pres">
      <dgm:prSet presAssocID="{F9D32DEB-773B-4D50-9A63-7D44A0D94D99}" presName="composite" presStyleCnt="0"/>
      <dgm:spPr/>
    </dgm:pt>
    <dgm:pt modelId="{1CB903D9-DC84-4C77-BB25-49564EB252BB}" type="pres">
      <dgm:prSet presAssocID="{F9D32DEB-773B-4D50-9A63-7D44A0D94D99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4FFAA4C7-878F-4B80-9DD3-F73935F5382A}" type="pres">
      <dgm:prSet presAssocID="{F9D32DEB-773B-4D50-9A63-7D44A0D94D99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883C5AA-947E-4126-977B-2A2CB49CCF67}" type="pres">
      <dgm:prSet presAssocID="{F9D32DEB-773B-4D50-9A63-7D44A0D94D99}" presName="BalanceSpacing" presStyleCnt="0"/>
      <dgm:spPr/>
    </dgm:pt>
    <dgm:pt modelId="{CBA69D71-87BD-410C-935B-55C3E6421505}" type="pres">
      <dgm:prSet presAssocID="{F9D32DEB-773B-4D50-9A63-7D44A0D94D99}" presName="BalanceSpacing1" presStyleCnt="0"/>
      <dgm:spPr/>
    </dgm:pt>
    <dgm:pt modelId="{4C1DDA93-6757-4FB5-A512-89C4369FA217}" type="pres">
      <dgm:prSet presAssocID="{D16FED20-4DF2-4C27-9A16-A67AB1663729}" presName="Accent1Text" presStyleLbl="node1" presStyleIdx="3" presStyleCnt="10"/>
      <dgm:spPr/>
    </dgm:pt>
    <dgm:pt modelId="{B7C38461-1FEA-4842-92AF-382A026CE9FC}" type="pres">
      <dgm:prSet presAssocID="{D16FED20-4DF2-4C27-9A16-A67AB1663729}" presName="spaceBetweenRectangles" presStyleCnt="0"/>
      <dgm:spPr/>
    </dgm:pt>
    <dgm:pt modelId="{429D1705-5AC7-4207-B277-58993293CEEA}" type="pres">
      <dgm:prSet presAssocID="{0C3DF82B-B92D-4BB8-A046-4F1FB3F522EF}" presName="composite" presStyleCnt="0"/>
      <dgm:spPr/>
    </dgm:pt>
    <dgm:pt modelId="{C595662F-BD17-4703-8387-09E287E4BA1B}" type="pres">
      <dgm:prSet presAssocID="{0C3DF82B-B92D-4BB8-A046-4F1FB3F522EF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2082400D-4B0D-4E4F-86AC-62734B287D6C}" type="pres">
      <dgm:prSet presAssocID="{0C3DF82B-B92D-4BB8-A046-4F1FB3F522EF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F3D1CB5-4272-457C-8BD1-D64B6B2BFD1B}" type="pres">
      <dgm:prSet presAssocID="{0C3DF82B-B92D-4BB8-A046-4F1FB3F522EF}" presName="BalanceSpacing" presStyleCnt="0"/>
      <dgm:spPr/>
    </dgm:pt>
    <dgm:pt modelId="{716972F3-F4A2-4F88-AB99-01E83FFE8498}" type="pres">
      <dgm:prSet presAssocID="{0C3DF82B-B92D-4BB8-A046-4F1FB3F522EF}" presName="BalanceSpacing1" presStyleCnt="0"/>
      <dgm:spPr/>
    </dgm:pt>
    <dgm:pt modelId="{043E7A7B-DEE2-4F1E-AF83-E48FD4CE32EA}" type="pres">
      <dgm:prSet presAssocID="{01026795-EE42-403D-853A-FBD53E75FD96}" presName="Accent1Text" presStyleLbl="node1" presStyleIdx="5" presStyleCnt="10"/>
      <dgm:spPr/>
    </dgm:pt>
    <dgm:pt modelId="{B4D49DCC-8B64-4AC3-83E4-EB127550EE44}" type="pres">
      <dgm:prSet presAssocID="{01026795-EE42-403D-853A-FBD53E75FD96}" presName="spaceBetweenRectangles" presStyleCnt="0"/>
      <dgm:spPr/>
    </dgm:pt>
    <dgm:pt modelId="{AE972E67-DFD6-4234-92AE-131C88B97C91}" type="pres">
      <dgm:prSet presAssocID="{B50BA08E-F6E2-41FA-9603-42A271C3D148}" presName="composite" presStyleCnt="0"/>
      <dgm:spPr/>
    </dgm:pt>
    <dgm:pt modelId="{F6FBE3B4-C751-4983-A09A-4DADE7A71792}" type="pres">
      <dgm:prSet presAssocID="{B50BA08E-F6E2-41FA-9603-42A271C3D148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00681EEE-C4F4-405E-BE8F-512D1A04968E}" type="pres">
      <dgm:prSet presAssocID="{B50BA08E-F6E2-41FA-9603-42A271C3D148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F042826-701B-4811-ADCF-42F6CE76265C}" type="pres">
      <dgm:prSet presAssocID="{B50BA08E-F6E2-41FA-9603-42A271C3D148}" presName="BalanceSpacing" presStyleCnt="0"/>
      <dgm:spPr/>
    </dgm:pt>
    <dgm:pt modelId="{431B8F11-BCB6-4D96-B9A4-1AE27CB35598}" type="pres">
      <dgm:prSet presAssocID="{B50BA08E-F6E2-41FA-9603-42A271C3D148}" presName="BalanceSpacing1" presStyleCnt="0"/>
      <dgm:spPr/>
    </dgm:pt>
    <dgm:pt modelId="{099FC9E3-FF62-4039-9DF7-E4DEACEF2708}" type="pres">
      <dgm:prSet presAssocID="{50F1DC15-DAC4-4D23-9E1F-6037BCE1C0E7}" presName="Accent1Text" presStyleLbl="node1" presStyleIdx="7" presStyleCnt="10"/>
      <dgm:spPr/>
    </dgm:pt>
    <dgm:pt modelId="{EBEBCC17-872E-4C27-8102-C0F226419968}" type="pres">
      <dgm:prSet presAssocID="{50F1DC15-DAC4-4D23-9E1F-6037BCE1C0E7}" presName="spaceBetweenRectangles" presStyleCnt="0"/>
      <dgm:spPr/>
    </dgm:pt>
    <dgm:pt modelId="{0E07225A-B4C8-4310-A708-4B050AE01D3C}" type="pres">
      <dgm:prSet presAssocID="{C1450F44-B8D1-4DE8-A068-F637B3089FD7}" presName="composite" presStyleCnt="0"/>
      <dgm:spPr/>
    </dgm:pt>
    <dgm:pt modelId="{65695B09-8145-46B4-ABEC-F4BC44BD5FCD}" type="pres">
      <dgm:prSet presAssocID="{C1450F44-B8D1-4DE8-A068-F637B3089FD7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7F541BB5-E861-44C9-962A-53C5AD786F6A}" type="pres">
      <dgm:prSet presAssocID="{C1450F44-B8D1-4DE8-A068-F637B3089FD7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5E4448E-EB24-45D6-A6E8-BFB92DC23645}" type="pres">
      <dgm:prSet presAssocID="{C1450F44-B8D1-4DE8-A068-F637B3089FD7}" presName="BalanceSpacing" presStyleCnt="0"/>
      <dgm:spPr/>
    </dgm:pt>
    <dgm:pt modelId="{F9959D95-2D33-4C37-B47C-894DC29D07D3}" type="pres">
      <dgm:prSet presAssocID="{C1450F44-B8D1-4DE8-A068-F637B3089FD7}" presName="BalanceSpacing1" presStyleCnt="0"/>
      <dgm:spPr/>
    </dgm:pt>
    <dgm:pt modelId="{200FC38E-0D0A-4A44-B13D-54E200A83308}" type="pres">
      <dgm:prSet presAssocID="{FD266CF0-DF01-41AA-8C46-7E75024088B9}" presName="Accent1Text" presStyleLbl="node1" presStyleIdx="9" presStyleCnt="10"/>
      <dgm:spPr/>
    </dgm:pt>
  </dgm:ptLst>
  <dgm:cxnLst>
    <dgm:cxn modelId="{2373F009-7C19-48BE-9928-84C87533DC43}" type="presOf" srcId="{D16FED20-4DF2-4C27-9A16-A67AB1663729}" destId="{4C1DDA93-6757-4FB5-A512-89C4369FA217}" srcOrd="0" destOrd="0" presId="urn:microsoft.com/office/officeart/2008/layout/AlternatingHexagons"/>
    <dgm:cxn modelId="{9C2A7B0D-77C2-4209-9C5A-4BF7CD65A0BD}" type="presOf" srcId="{E10E387F-9304-4FE5-AC2A-094A06D6FC7D}" destId="{7F541BB5-E861-44C9-962A-53C5AD786F6A}" srcOrd="0" destOrd="0" presId="urn:microsoft.com/office/officeart/2008/layout/AlternatingHexagons"/>
    <dgm:cxn modelId="{869FF111-CAD1-4A41-915A-9CFE60BC75C6}" srcId="{73CCF88A-8D3F-48F9-AEE0-3143A8C83D34}" destId="{F9D32DEB-773B-4D50-9A63-7D44A0D94D99}" srcOrd="1" destOrd="0" parTransId="{781A94A9-0053-4F13-B9B7-272326B07DFB}" sibTransId="{D16FED20-4DF2-4C27-9A16-A67AB1663729}"/>
    <dgm:cxn modelId="{68F20014-7862-4399-86AF-290A75DF9075}" type="presOf" srcId="{50EE78B0-64FC-4598-B1E9-72622CF64771}" destId="{0B147B01-0A16-4633-A88B-1230568F5BC8}" srcOrd="0" destOrd="0" presId="urn:microsoft.com/office/officeart/2008/layout/AlternatingHexagons"/>
    <dgm:cxn modelId="{CFEA7E1C-29F2-48EC-84D8-D12E3E1E27B7}" type="presOf" srcId="{FD266CF0-DF01-41AA-8C46-7E75024088B9}" destId="{200FC38E-0D0A-4A44-B13D-54E200A83308}" srcOrd="0" destOrd="0" presId="urn:microsoft.com/office/officeart/2008/layout/AlternatingHexagons"/>
    <dgm:cxn modelId="{65FB051D-0167-4962-A5C2-5CB40C50D099}" srcId="{B50BA08E-F6E2-41FA-9603-42A271C3D148}" destId="{8FA0F72F-0D7E-4453-99DF-025CEA1A5711}" srcOrd="0" destOrd="0" parTransId="{6AAEAF6E-C602-4BCC-A4F8-DDFB3EFED133}" sibTransId="{02CCC053-56A8-496A-9229-DDF8B9C2EE8D}"/>
    <dgm:cxn modelId="{51C7C12E-6A58-405D-91D5-3908B7467334}" type="presOf" srcId="{50F1DC15-DAC4-4D23-9E1F-6037BCE1C0E7}" destId="{099FC9E3-FF62-4039-9DF7-E4DEACEF2708}" srcOrd="0" destOrd="0" presId="urn:microsoft.com/office/officeart/2008/layout/AlternatingHexagons"/>
    <dgm:cxn modelId="{EE36EC35-47AB-475C-864E-ECB7DFA7EE8C}" srcId="{73CCF88A-8D3F-48F9-AEE0-3143A8C83D34}" destId="{C1450F44-B8D1-4DE8-A068-F637B3089FD7}" srcOrd="4" destOrd="0" parTransId="{508F164F-A5B6-4002-BF99-5A1E8A0056E7}" sibTransId="{FD266CF0-DF01-41AA-8C46-7E75024088B9}"/>
    <dgm:cxn modelId="{982F903F-9AAA-4738-BDC3-3FE2B9E531A2}" type="presOf" srcId="{0C3DF82B-B92D-4BB8-A046-4F1FB3F522EF}" destId="{C595662F-BD17-4703-8387-09E287E4BA1B}" srcOrd="0" destOrd="0" presId="urn:microsoft.com/office/officeart/2008/layout/AlternatingHexagons"/>
    <dgm:cxn modelId="{0CC4F15F-611C-433B-94F9-AA82AF5E56BB}" type="presOf" srcId="{C1450F44-B8D1-4DE8-A068-F637B3089FD7}" destId="{65695B09-8145-46B4-ABEC-F4BC44BD5FCD}" srcOrd="0" destOrd="0" presId="urn:microsoft.com/office/officeart/2008/layout/AlternatingHexagons"/>
    <dgm:cxn modelId="{45C7446D-55B6-415A-90CD-2F02D7D15F2A}" type="presOf" srcId="{809F7423-EBA5-4CAD-8D2F-C8F5192D650B}" destId="{917A9FCE-2CED-466C-8166-AB386E1E0AF6}" srcOrd="0" destOrd="0" presId="urn:microsoft.com/office/officeart/2008/layout/AlternatingHexagons"/>
    <dgm:cxn modelId="{FE711B51-B584-40EA-ACC8-29CA87A92E7C}" type="presOf" srcId="{F9D32DEB-773B-4D50-9A63-7D44A0D94D99}" destId="{1CB903D9-DC84-4C77-BB25-49564EB252BB}" srcOrd="0" destOrd="0" presId="urn:microsoft.com/office/officeart/2008/layout/AlternatingHexagons"/>
    <dgm:cxn modelId="{DE0E6053-734E-486D-98C2-2E9B8C259675}" srcId="{0C3DF82B-B92D-4BB8-A046-4F1FB3F522EF}" destId="{4A8E86EA-DB61-49A8-BCDE-81B528CA1741}" srcOrd="0" destOrd="0" parTransId="{EC40939B-761F-4751-A867-C383B1B6AFE6}" sibTransId="{9536C1B5-3A85-41F7-B479-CDD6BF31A7D2}"/>
    <dgm:cxn modelId="{1913F973-C0BF-4782-AFC7-158413968F99}" type="presOf" srcId="{9356EE25-5625-4373-909A-D53A7DBD2A6E}" destId="{4FFAA4C7-878F-4B80-9DD3-F73935F5382A}" srcOrd="0" destOrd="0" presId="urn:microsoft.com/office/officeart/2008/layout/AlternatingHexagons"/>
    <dgm:cxn modelId="{535FE274-834B-4361-B927-A96FA67CDCC3}" srcId="{809F7423-EBA5-4CAD-8D2F-C8F5192D650B}" destId="{3E5FBAE5-C4CC-4602-B671-B158D5817C06}" srcOrd="0" destOrd="0" parTransId="{7A10EFB9-804D-4D4A-A526-59DC93F42DBE}" sibTransId="{FCF132A1-36EB-42A2-B0E9-5F2AC3C7D36A}"/>
    <dgm:cxn modelId="{2D549976-7A25-4702-AF18-EAD39078AA7B}" type="presOf" srcId="{01026795-EE42-403D-853A-FBD53E75FD96}" destId="{043E7A7B-DEE2-4F1E-AF83-E48FD4CE32EA}" srcOrd="0" destOrd="0" presId="urn:microsoft.com/office/officeart/2008/layout/AlternatingHexagons"/>
    <dgm:cxn modelId="{3CDB347E-8E75-4F79-9AA7-1238EFB86ECF}" type="presOf" srcId="{3E5FBAE5-C4CC-4602-B671-B158D5817C06}" destId="{25B4E374-E39A-4A8A-B2D8-4BFC53352F2F}" srcOrd="0" destOrd="0" presId="urn:microsoft.com/office/officeart/2008/layout/AlternatingHexagons"/>
    <dgm:cxn modelId="{99F3D298-B690-425E-A2E5-C36708EDAAAC}" type="presOf" srcId="{4A8E86EA-DB61-49A8-BCDE-81B528CA1741}" destId="{2082400D-4B0D-4E4F-86AC-62734B287D6C}" srcOrd="0" destOrd="0" presId="urn:microsoft.com/office/officeart/2008/layout/AlternatingHexagons"/>
    <dgm:cxn modelId="{D4E30CB0-1192-4604-9561-27145518CD48}" type="presOf" srcId="{8FA0F72F-0D7E-4453-99DF-025CEA1A5711}" destId="{00681EEE-C4F4-405E-BE8F-512D1A04968E}" srcOrd="0" destOrd="0" presId="urn:microsoft.com/office/officeart/2008/layout/AlternatingHexagons"/>
    <dgm:cxn modelId="{B5E165B6-5742-43BD-8F2C-08140C74DE32}" srcId="{73CCF88A-8D3F-48F9-AEE0-3143A8C83D34}" destId="{0C3DF82B-B92D-4BB8-A046-4F1FB3F522EF}" srcOrd="2" destOrd="0" parTransId="{20750E66-7A0D-41CC-82CB-E4F9C7A798C5}" sibTransId="{01026795-EE42-403D-853A-FBD53E75FD96}"/>
    <dgm:cxn modelId="{706568C4-FCF0-4D93-AA1D-A9201BA334C5}" srcId="{73CCF88A-8D3F-48F9-AEE0-3143A8C83D34}" destId="{B50BA08E-F6E2-41FA-9603-42A271C3D148}" srcOrd="3" destOrd="0" parTransId="{7BF7F713-67AC-4906-B6B3-BA4464311A43}" sibTransId="{50F1DC15-DAC4-4D23-9E1F-6037BCE1C0E7}"/>
    <dgm:cxn modelId="{AD9006C7-3467-4E82-A175-089E3AA17B09}" srcId="{73CCF88A-8D3F-48F9-AEE0-3143A8C83D34}" destId="{809F7423-EBA5-4CAD-8D2F-C8F5192D650B}" srcOrd="0" destOrd="0" parTransId="{3758A0BD-2BA7-4E3F-ADC9-F3C3F2EDEF1C}" sibTransId="{50EE78B0-64FC-4598-B1E9-72622CF64771}"/>
    <dgm:cxn modelId="{C9DF49C7-CEAD-49A8-B519-96DC4C5D5F51}" type="presOf" srcId="{B50BA08E-F6E2-41FA-9603-42A271C3D148}" destId="{F6FBE3B4-C751-4983-A09A-4DADE7A71792}" srcOrd="0" destOrd="0" presId="urn:microsoft.com/office/officeart/2008/layout/AlternatingHexagons"/>
    <dgm:cxn modelId="{3B0186E3-251F-4073-8112-9AA57E6680E4}" srcId="{F9D32DEB-773B-4D50-9A63-7D44A0D94D99}" destId="{9356EE25-5625-4373-909A-D53A7DBD2A6E}" srcOrd="0" destOrd="0" parTransId="{E93D6A68-1387-4CCF-BB5D-4E05E16C9936}" sibTransId="{76578384-8E00-4D9B-A7AE-4A53ED77A4F9}"/>
    <dgm:cxn modelId="{410EBFF4-49F1-484E-9CF6-F152F037CF84}" srcId="{C1450F44-B8D1-4DE8-A068-F637B3089FD7}" destId="{E10E387F-9304-4FE5-AC2A-094A06D6FC7D}" srcOrd="0" destOrd="0" parTransId="{2D72FBF9-FBCB-4468-AF1F-2D035F05433E}" sibTransId="{7E9CD8F9-28F1-49EE-99B8-064CE2E28BDF}"/>
    <dgm:cxn modelId="{2C921BF6-BC83-4904-A2EA-CDFBA05DBE45}" type="presOf" srcId="{73CCF88A-8D3F-48F9-AEE0-3143A8C83D34}" destId="{FA4126DA-3219-4E07-9EAE-4BEF51C1B832}" srcOrd="0" destOrd="0" presId="urn:microsoft.com/office/officeart/2008/layout/AlternatingHexagons"/>
    <dgm:cxn modelId="{98512718-ADC0-414F-B529-D26F0882F387}" type="presParOf" srcId="{FA4126DA-3219-4E07-9EAE-4BEF51C1B832}" destId="{252911E6-76E5-4EA4-9EC6-65718FA31D5D}" srcOrd="0" destOrd="0" presId="urn:microsoft.com/office/officeart/2008/layout/AlternatingHexagons"/>
    <dgm:cxn modelId="{10A8BCDB-8784-42BE-81A2-9661EB3D9F95}" type="presParOf" srcId="{252911E6-76E5-4EA4-9EC6-65718FA31D5D}" destId="{917A9FCE-2CED-466C-8166-AB386E1E0AF6}" srcOrd="0" destOrd="0" presId="urn:microsoft.com/office/officeart/2008/layout/AlternatingHexagons"/>
    <dgm:cxn modelId="{4F7B4BE4-C644-4A98-AC23-C2E22F98C4E5}" type="presParOf" srcId="{252911E6-76E5-4EA4-9EC6-65718FA31D5D}" destId="{25B4E374-E39A-4A8A-B2D8-4BFC53352F2F}" srcOrd="1" destOrd="0" presId="urn:microsoft.com/office/officeart/2008/layout/AlternatingHexagons"/>
    <dgm:cxn modelId="{41D71BE2-82BC-45F5-A4EB-0C3A95DBA248}" type="presParOf" srcId="{252911E6-76E5-4EA4-9EC6-65718FA31D5D}" destId="{01D9475B-36B3-4E6F-A4CC-4D81825F7620}" srcOrd="2" destOrd="0" presId="urn:microsoft.com/office/officeart/2008/layout/AlternatingHexagons"/>
    <dgm:cxn modelId="{8EE49D49-DA89-4263-B244-37FC2465D769}" type="presParOf" srcId="{252911E6-76E5-4EA4-9EC6-65718FA31D5D}" destId="{4C162336-6630-49FA-8958-4763FA2EA61F}" srcOrd="3" destOrd="0" presId="urn:microsoft.com/office/officeart/2008/layout/AlternatingHexagons"/>
    <dgm:cxn modelId="{810F2313-831D-4CCD-BD80-A2F5E922260F}" type="presParOf" srcId="{252911E6-76E5-4EA4-9EC6-65718FA31D5D}" destId="{0B147B01-0A16-4633-A88B-1230568F5BC8}" srcOrd="4" destOrd="0" presId="urn:microsoft.com/office/officeart/2008/layout/AlternatingHexagons"/>
    <dgm:cxn modelId="{57B49F49-D1BA-4A97-9457-D9FB3FD85CD9}" type="presParOf" srcId="{FA4126DA-3219-4E07-9EAE-4BEF51C1B832}" destId="{62686DC5-D2B6-414B-ADF1-33AD89109607}" srcOrd="1" destOrd="0" presId="urn:microsoft.com/office/officeart/2008/layout/AlternatingHexagons"/>
    <dgm:cxn modelId="{BDDA53FC-7547-4380-8985-D5315445DEA2}" type="presParOf" srcId="{FA4126DA-3219-4E07-9EAE-4BEF51C1B832}" destId="{DB26A69D-7351-463B-8F3F-A8C29F091084}" srcOrd="2" destOrd="0" presId="urn:microsoft.com/office/officeart/2008/layout/AlternatingHexagons"/>
    <dgm:cxn modelId="{8315802F-3298-4923-903F-DCEB6EC8CFEE}" type="presParOf" srcId="{DB26A69D-7351-463B-8F3F-A8C29F091084}" destId="{1CB903D9-DC84-4C77-BB25-49564EB252BB}" srcOrd="0" destOrd="0" presId="urn:microsoft.com/office/officeart/2008/layout/AlternatingHexagons"/>
    <dgm:cxn modelId="{B3EBFFF6-6F57-4A4B-9805-D0698D737562}" type="presParOf" srcId="{DB26A69D-7351-463B-8F3F-A8C29F091084}" destId="{4FFAA4C7-878F-4B80-9DD3-F73935F5382A}" srcOrd="1" destOrd="0" presId="urn:microsoft.com/office/officeart/2008/layout/AlternatingHexagons"/>
    <dgm:cxn modelId="{6111CF79-48D5-4FEF-BEC2-62E6E067270D}" type="presParOf" srcId="{DB26A69D-7351-463B-8F3F-A8C29F091084}" destId="{3883C5AA-947E-4126-977B-2A2CB49CCF67}" srcOrd="2" destOrd="0" presId="urn:microsoft.com/office/officeart/2008/layout/AlternatingHexagons"/>
    <dgm:cxn modelId="{6D8D6511-DBA4-4A03-A588-99DF817052F5}" type="presParOf" srcId="{DB26A69D-7351-463B-8F3F-A8C29F091084}" destId="{CBA69D71-87BD-410C-935B-55C3E6421505}" srcOrd="3" destOrd="0" presId="urn:microsoft.com/office/officeart/2008/layout/AlternatingHexagons"/>
    <dgm:cxn modelId="{34A12FBA-5D54-4DE6-B1CB-B4919EC5F8E9}" type="presParOf" srcId="{DB26A69D-7351-463B-8F3F-A8C29F091084}" destId="{4C1DDA93-6757-4FB5-A512-89C4369FA217}" srcOrd="4" destOrd="0" presId="urn:microsoft.com/office/officeart/2008/layout/AlternatingHexagons"/>
    <dgm:cxn modelId="{AAEABE5D-7106-4EF4-9ED5-73203909E457}" type="presParOf" srcId="{FA4126DA-3219-4E07-9EAE-4BEF51C1B832}" destId="{B7C38461-1FEA-4842-92AF-382A026CE9FC}" srcOrd="3" destOrd="0" presId="urn:microsoft.com/office/officeart/2008/layout/AlternatingHexagons"/>
    <dgm:cxn modelId="{CB8CE59D-FDC4-428A-9E23-175714616A47}" type="presParOf" srcId="{FA4126DA-3219-4E07-9EAE-4BEF51C1B832}" destId="{429D1705-5AC7-4207-B277-58993293CEEA}" srcOrd="4" destOrd="0" presId="urn:microsoft.com/office/officeart/2008/layout/AlternatingHexagons"/>
    <dgm:cxn modelId="{2184E34C-3E05-4CB6-9851-05580D770018}" type="presParOf" srcId="{429D1705-5AC7-4207-B277-58993293CEEA}" destId="{C595662F-BD17-4703-8387-09E287E4BA1B}" srcOrd="0" destOrd="0" presId="urn:microsoft.com/office/officeart/2008/layout/AlternatingHexagons"/>
    <dgm:cxn modelId="{9FADAB08-CD6F-4E69-9B5C-6985B3726392}" type="presParOf" srcId="{429D1705-5AC7-4207-B277-58993293CEEA}" destId="{2082400D-4B0D-4E4F-86AC-62734B287D6C}" srcOrd="1" destOrd="0" presId="urn:microsoft.com/office/officeart/2008/layout/AlternatingHexagons"/>
    <dgm:cxn modelId="{4DA71818-8E60-4140-93EC-F742384AEC4C}" type="presParOf" srcId="{429D1705-5AC7-4207-B277-58993293CEEA}" destId="{0F3D1CB5-4272-457C-8BD1-D64B6B2BFD1B}" srcOrd="2" destOrd="0" presId="urn:microsoft.com/office/officeart/2008/layout/AlternatingHexagons"/>
    <dgm:cxn modelId="{F52E3999-F69F-4E60-ACE6-4A56DE8A00D3}" type="presParOf" srcId="{429D1705-5AC7-4207-B277-58993293CEEA}" destId="{716972F3-F4A2-4F88-AB99-01E83FFE8498}" srcOrd="3" destOrd="0" presId="urn:microsoft.com/office/officeart/2008/layout/AlternatingHexagons"/>
    <dgm:cxn modelId="{66FDF664-E893-4B7F-AA9D-5FFE44AC30AA}" type="presParOf" srcId="{429D1705-5AC7-4207-B277-58993293CEEA}" destId="{043E7A7B-DEE2-4F1E-AF83-E48FD4CE32EA}" srcOrd="4" destOrd="0" presId="urn:microsoft.com/office/officeart/2008/layout/AlternatingHexagons"/>
    <dgm:cxn modelId="{B721A7E7-0DA6-48AD-B998-E6E1767E2892}" type="presParOf" srcId="{FA4126DA-3219-4E07-9EAE-4BEF51C1B832}" destId="{B4D49DCC-8B64-4AC3-83E4-EB127550EE44}" srcOrd="5" destOrd="0" presId="urn:microsoft.com/office/officeart/2008/layout/AlternatingHexagons"/>
    <dgm:cxn modelId="{DA662218-19AD-4F17-ABF5-3650BB9E1EB2}" type="presParOf" srcId="{FA4126DA-3219-4E07-9EAE-4BEF51C1B832}" destId="{AE972E67-DFD6-4234-92AE-131C88B97C91}" srcOrd="6" destOrd="0" presId="urn:microsoft.com/office/officeart/2008/layout/AlternatingHexagons"/>
    <dgm:cxn modelId="{9BEF1A1F-53CF-483D-83FB-EA53B4CB9C7B}" type="presParOf" srcId="{AE972E67-DFD6-4234-92AE-131C88B97C91}" destId="{F6FBE3B4-C751-4983-A09A-4DADE7A71792}" srcOrd="0" destOrd="0" presId="urn:microsoft.com/office/officeart/2008/layout/AlternatingHexagons"/>
    <dgm:cxn modelId="{186E2C2F-9714-4446-9283-546457DE8FC4}" type="presParOf" srcId="{AE972E67-DFD6-4234-92AE-131C88B97C91}" destId="{00681EEE-C4F4-405E-BE8F-512D1A04968E}" srcOrd="1" destOrd="0" presId="urn:microsoft.com/office/officeart/2008/layout/AlternatingHexagons"/>
    <dgm:cxn modelId="{CB7660D3-91AC-470B-8CAC-DCE1ABBEFE71}" type="presParOf" srcId="{AE972E67-DFD6-4234-92AE-131C88B97C91}" destId="{2F042826-701B-4811-ADCF-42F6CE76265C}" srcOrd="2" destOrd="0" presId="urn:microsoft.com/office/officeart/2008/layout/AlternatingHexagons"/>
    <dgm:cxn modelId="{72CB8F1B-82A4-44A5-9F21-46C5C5A70AE6}" type="presParOf" srcId="{AE972E67-DFD6-4234-92AE-131C88B97C91}" destId="{431B8F11-BCB6-4D96-B9A4-1AE27CB35598}" srcOrd="3" destOrd="0" presId="urn:microsoft.com/office/officeart/2008/layout/AlternatingHexagons"/>
    <dgm:cxn modelId="{0AEA002D-13C8-48DE-8AD9-19AE99D594EE}" type="presParOf" srcId="{AE972E67-DFD6-4234-92AE-131C88B97C91}" destId="{099FC9E3-FF62-4039-9DF7-E4DEACEF2708}" srcOrd="4" destOrd="0" presId="urn:microsoft.com/office/officeart/2008/layout/AlternatingHexagons"/>
    <dgm:cxn modelId="{079BB724-053B-44DA-8FF6-029C3AB328AE}" type="presParOf" srcId="{FA4126DA-3219-4E07-9EAE-4BEF51C1B832}" destId="{EBEBCC17-872E-4C27-8102-C0F226419968}" srcOrd="7" destOrd="0" presId="urn:microsoft.com/office/officeart/2008/layout/AlternatingHexagons"/>
    <dgm:cxn modelId="{DACCAA6A-BE8D-4962-96E7-4C72C2A57014}" type="presParOf" srcId="{FA4126DA-3219-4E07-9EAE-4BEF51C1B832}" destId="{0E07225A-B4C8-4310-A708-4B050AE01D3C}" srcOrd="8" destOrd="0" presId="urn:microsoft.com/office/officeart/2008/layout/AlternatingHexagons"/>
    <dgm:cxn modelId="{B0F75F06-B41F-47D2-828D-0739274658E5}" type="presParOf" srcId="{0E07225A-B4C8-4310-A708-4B050AE01D3C}" destId="{65695B09-8145-46B4-ABEC-F4BC44BD5FCD}" srcOrd="0" destOrd="0" presId="urn:microsoft.com/office/officeart/2008/layout/AlternatingHexagons"/>
    <dgm:cxn modelId="{C55B2B85-7053-4E47-B325-3500F3EC79FF}" type="presParOf" srcId="{0E07225A-B4C8-4310-A708-4B050AE01D3C}" destId="{7F541BB5-E861-44C9-962A-53C5AD786F6A}" srcOrd="1" destOrd="0" presId="urn:microsoft.com/office/officeart/2008/layout/AlternatingHexagons"/>
    <dgm:cxn modelId="{6C8AF938-4F35-42A7-BF4B-D5E44243229D}" type="presParOf" srcId="{0E07225A-B4C8-4310-A708-4B050AE01D3C}" destId="{85E4448E-EB24-45D6-A6E8-BFB92DC23645}" srcOrd="2" destOrd="0" presId="urn:microsoft.com/office/officeart/2008/layout/AlternatingHexagons"/>
    <dgm:cxn modelId="{E65DD3AD-440B-4989-9A87-C723EFE8BB1D}" type="presParOf" srcId="{0E07225A-B4C8-4310-A708-4B050AE01D3C}" destId="{F9959D95-2D33-4C37-B47C-894DC29D07D3}" srcOrd="3" destOrd="0" presId="urn:microsoft.com/office/officeart/2008/layout/AlternatingHexagons"/>
    <dgm:cxn modelId="{5AAF0B10-4219-4B20-A733-115A69522D9C}" type="presParOf" srcId="{0E07225A-B4C8-4310-A708-4B050AE01D3C}" destId="{200FC38E-0D0A-4A44-B13D-54E200A8330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A9FCE-2CED-466C-8166-AB386E1E0AF6}">
      <dsp:nvSpPr>
        <dsp:cNvPr id="0" name=""/>
        <dsp:cNvSpPr/>
      </dsp:nvSpPr>
      <dsp:spPr>
        <a:xfrm rot="5400000">
          <a:off x="3722099" y="80866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GIT source of truth</a:t>
          </a:r>
          <a:endParaRPr lang="en-GB" sz="900" kern="1200">
            <a:solidFill>
              <a:schemeClr val="bg1"/>
            </a:solidFill>
          </a:endParaRPr>
        </a:p>
      </dsp:txBody>
      <dsp:txXfrm rot="-5400000">
        <a:off x="3969311" y="192820"/>
        <a:ext cx="738092" cy="848383"/>
      </dsp:txXfrm>
    </dsp:sp>
    <dsp:sp modelId="{25B4E374-E39A-4A8A-B2D8-4BFC53352F2F}">
      <dsp:nvSpPr>
        <dsp:cNvPr id="0" name=""/>
        <dsp:cNvSpPr/>
      </dsp:nvSpPr>
      <dsp:spPr>
        <a:xfrm>
          <a:off x="4907041" y="247256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If it doesn’t exist in the code repository, it doesn’t exist to the project</a:t>
          </a:r>
          <a:endParaRPr lang="en-GB" sz="900" kern="1200">
            <a:solidFill>
              <a:schemeClr val="bg1"/>
            </a:solidFill>
          </a:endParaRPr>
        </a:p>
      </dsp:txBody>
      <dsp:txXfrm>
        <a:off x="4907041" y="247256"/>
        <a:ext cx="1375489" cy="739510"/>
      </dsp:txXfrm>
    </dsp:sp>
    <dsp:sp modelId="{0B147B01-0A16-4633-A88B-1230568F5BC8}">
      <dsp:nvSpPr>
        <dsp:cNvPr id="0" name=""/>
        <dsp:cNvSpPr/>
      </dsp:nvSpPr>
      <dsp:spPr>
        <a:xfrm rot="5400000">
          <a:off x="2564026" y="80866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>
            <a:solidFill>
              <a:schemeClr val="bg1"/>
            </a:solidFill>
          </a:endParaRPr>
        </a:p>
      </dsp:txBody>
      <dsp:txXfrm rot="-5400000">
        <a:off x="2811238" y="192820"/>
        <a:ext cx="738092" cy="848383"/>
      </dsp:txXfrm>
    </dsp:sp>
    <dsp:sp modelId="{1CB903D9-DC84-4C77-BB25-49564EB252BB}">
      <dsp:nvSpPr>
        <dsp:cNvPr id="0" name=""/>
        <dsp:cNvSpPr/>
      </dsp:nvSpPr>
      <dsp:spPr>
        <a:xfrm rot="5400000">
          <a:off x="3140844" y="1127027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Changes only in DEV</a:t>
          </a:r>
          <a:endParaRPr lang="en-GB" sz="900" kern="1200">
            <a:solidFill>
              <a:schemeClr val="bg1"/>
            </a:solidFill>
          </a:endParaRPr>
        </a:p>
      </dsp:txBody>
      <dsp:txXfrm rot="-5400000">
        <a:off x="3388056" y="1238981"/>
        <a:ext cx="738092" cy="848383"/>
      </dsp:txXfrm>
    </dsp:sp>
    <dsp:sp modelId="{4FFAA4C7-878F-4B80-9DD3-F73935F5382A}">
      <dsp:nvSpPr>
        <dsp:cNvPr id="0" name=""/>
        <dsp:cNvSpPr/>
      </dsp:nvSpPr>
      <dsp:spPr>
        <a:xfrm>
          <a:off x="1845468" y="1293417"/>
          <a:ext cx="1331118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Changes in other environments must be made via import</a:t>
          </a:r>
          <a:endParaRPr lang="en-GB" sz="900" kern="1200">
            <a:solidFill>
              <a:schemeClr val="bg1"/>
            </a:solidFill>
          </a:endParaRPr>
        </a:p>
      </dsp:txBody>
      <dsp:txXfrm>
        <a:off x="1845468" y="1293417"/>
        <a:ext cx="1331118" cy="739510"/>
      </dsp:txXfrm>
    </dsp:sp>
    <dsp:sp modelId="{4C1DDA93-6757-4FB5-A512-89C4369FA217}">
      <dsp:nvSpPr>
        <dsp:cNvPr id="0" name=""/>
        <dsp:cNvSpPr/>
      </dsp:nvSpPr>
      <dsp:spPr>
        <a:xfrm rot="5400000">
          <a:off x="4298917" y="1127027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>
            <a:solidFill>
              <a:schemeClr val="bg1"/>
            </a:solidFill>
          </a:endParaRPr>
        </a:p>
      </dsp:txBody>
      <dsp:txXfrm rot="-5400000">
        <a:off x="4546129" y="1238981"/>
        <a:ext cx="738092" cy="848383"/>
      </dsp:txXfrm>
    </dsp:sp>
    <dsp:sp modelId="{C595662F-BD17-4703-8387-09E287E4BA1B}">
      <dsp:nvSpPr>
        <dsp:cNvPr id="0" name=""/>
        <dsp:cNvSpPr/>
      </dsp:nvSpPr>
      <dsp:spPr>
        <a:xfrm rot="5400000">
          <a:off x="3722099" y="2173188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Automation first</a:t>
          </a:r>
          <a:endParaRPr lang="en-GB" sz="900" kern="1200">
            <a:solidFill>
              <a:schemeClr val="bg1"/>
            </a:solidFill>
          </a:endParaRPr>
        </a:p>
      </dsp:txBody>
      <dsp:txXfrm rot="-5400000">
        <a:off x="3969311" y="2285142"/>
        <a:ext cx="738092" cy="848383"/>
      </dsp:txXfrm>
    </dsp:sp>
    <dsp:sp modelId="{2082400D-4B0D-4E4F-86AC-62734B287D6C}">
      <dsp:nvSpPr>
        <dsp:cNvPr id="0" name=""/>
        <dsp:cNvSpPr/>
      </dsp:nvSpPr>
      <dsp:spPr>
        <a:xfrm>
          <a:off x="4907041" y="2339578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Reduce human error</a:t>
          </a:r>
          <a:endParaRPr lang="en-GB" sz="900" kern="1200">
            <a:solidFill>
              <a:schemeClr val="bg1"/>
            </a:solidFill>
          </a:endParaRPr>
        </a:p>
      </dsp:txBody>
      <dsp:txXfrm>
        <a:off x="4907041" y="2339578"/>
        <a:ext cx="1375489" cy="739510"/>
      </dsp:txXfrm>
    </dsp:sp>
    <dsp:sp modelId="{043E7A7B-DEE2-4F1E-AF83-E48FD4CE32EA}">
      <dsp:nvSpPr>
        <dsp:cNvPr id="0" name=""/>
        <dsp:cNvSpPr/>
      </dsp:nvSpPr>
      <dsp:spPr>
        <a:xfrm rot="5400000">
          <a:off x="2564026" y="2173188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>
            <a:solidFill>
              <a:schemeClr val="bg1"/>
            </a:solidFill>
          </a:endParaRPr>
        </a:p>
      </dsp:txBody>
      <dsp:txXfrm rot="-5400000">
        <a:off x="2811238" y="2285142"/>
        <a:ext cx="738092" cy="848383"/>
      </dsp:txXfrm>
    </dsp:sp>
    <dsp:sp modelId="{F6FBE3B4-C751-4983-A09A-4DADE7A71792}">
      <dsp:nvSpPr>
        <dsp:cNvPr id="0" name=""/>
        <dsp:cNvSpPr/>
      </dsp:nvSpPr>
      <dsp:spPr>
        <a:xfrm rot="5400000">
          <a:off x="3140844" y="321934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DEV-TEST-PROD</a:t>
          </a:r>
          <a:endParaRPr lang="en-GB" sz="900" kern="1200">
            <a:solidFill>
              <a:schemeClr val="bg1"/>
            </a:solidFill>
          </a:endParaRPr>
        </a:p>
      </dsp:txBody>
      <dsp:txXfrm rot="-5400000">
        <a:off x="3388056" y="3331303"/>
        <a:ext cx="738092" cy="848383"/>
      </dsp:txXfrm>
    </dsp:sp>
    <dsp:sp modelId="{00681EEE-C4F4-405E-BE8F-512D1A04968E}">
      <dsp:nvSpPr>
        <dsp:cNvPr id="0" name=""/>
        <dsp:cNvSpPr/>
      </dsp:nvSpPr>
      <dsp:spPr>
        <a:xfrm>
          <a:off x="1845468" y="3385739"/>
          <a:ext cx="1331118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Minimum of 3 environments for separation of responsibility</a:t>
          </a:r>
          <a:endParaRPr lang="en-GB" sz="900" kern="1200">
            <a:solidFill>
              <a:schemeClr val="bg1"/>
            </a:solidFill>
          </a:endParaRPr>
        </a:p>
      </dsp:txBody>
      <dsp:txXfrm>
        <a:off x="1845468" y="3385739"/>
        <a:ext cx="1331118" cy="739510"/>
      </dsp:txXfrm>
    </dsp:sp>
    <dsp:sp modelId="{099FC9E3-FF62-4039-9DF7-E4DEACEF2708}">
      <dsp:nvSpPr>
        <dsp:cNvPr id="0" name=""/>
        <dsp:cNvSpPr/>
      </dsp:nvSpPr>
      <dsp:spPr>
        <a:xfrm rot="5400000">
          <a:off x="4298917" y="321934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>
            <a:solidFill>
              <a:schemeClr val="bg1"/>
            </a:solidFill>
          </a:endParaRPr>
        </a:p>
      </dsp:txBody>
      <dsp:txXfrm rot="-5400000">
        <a:off x="4546129" y="3331303"/>
        <a:ext cx="738092" cy="848383"/>
      </dsp:txXfrm>
    </dsp:sp>
    <dsp:sp modelId="{65695B09-8145-46B4-ABEC-F4BC44BD5FCD}">
      <dsp:nvSpPr>
        <dsp:cNvPr id="0" name=""/>
        <dsp:cNvSpPr/>
      </dsp:nvSpPr>
      <dsp:spPr>
        <a:xfrm rot="5400000">
          <a:off x="3722099" y="426550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Developer vs Administrator</a:t>
          </a:r>
          <a:endParaRPr lang="en-GB" sz="900" kern="1200">
            <a:solidFill>
              <a:schemeClr val="bg1"/>
            </a:solidFill>
          </a:endParaRPr>
        </a:p>
      </dsp:txBody>
      <dsp:txXfrm rot="-5400000">
        <a:off x="3969311" y="4377463"/>
        <a:ext cx="738092" cy="848383"/>
      </dsp:txXfrm>
    </dsp:sp>
    <dsp:sp modelId="{7F541BB5-E861-44C9-962A-53C5AD786F6A}">
      <dsp:nvSpPr>
        <dsp:cNvPr id="0" name=""/>
        <dsp:cNvSpPr/>
      </dsp:nvSpPr>
      <dsp:spPr>
        <a:xfrm>
          <a:off x="4907041" y="4431899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These roles should be separated in their access</a:t>
          </a:r>
          <a:endParaRPr lang="en-GB" sz="900" kern="1200">
            <a:solidFill>
              <a:schemeClr val="bg1"/>
            </a:solidFill>
          </a:endParaRPr>
        </a:p>
      </dsp:txBody>
      <dsp:txXfrm>
        <a:off x="4907041" y="4431899"/>
        <a:ext cx="1375489" cy="739510"/>
      </dsp:txXfrm>
    </dsp:sp>
    <dsp:sp modelId="{200FC38E-0D0A-4A44-B13D-54E200A83308}">
      <dsp:nvSpPr>
        <dsp:cNvPr id="0" name=""/>
        <dsp:cNvSpPr/>
      </dsp:nvSpPr>
      <dsp:spPr>
        <a:xfrm rot="5400000">
          <a:off x="2564026" y="426550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rgbClr val="F006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811238" y="4377463"/>
        <a:ext cx="738092" cy="848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CEDEF-DEF6-0841-AB4F-264167768E63}" type="datetimeFigureOut">
              <a:rPr lang="en-GB" smtClean="0"/>
              <a:t>13/09/2022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22001-1620-FE4F-85CB-2B4E01B1A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72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22001-1620-FE4F-85CB-2B4E01B1A0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65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F88F217-46B9-F22B-A268-2AE01FF31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533" t="17288" b="2642"/>
          <a:stretch/>
        </p:blipFill>
        <p:spPr>
          <a:xfrm>
            <a:off x="0" y="0"/>
            <a:ext cx="539816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4C7E8-1958-7E7E-651C-26B05CC253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556" y="5875121"/>
            <a:ext cx="2663614" cy="786754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30E79-06F8-DB4C-ABAE-8A23EC74D7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8249" y="1450038"/>
            <a:ext cx="4768354" cy="140998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&lt;insert&gt; pitch deck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960256D-F866-C36C-19C8-9CDF4095DA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8249" y="3714799"/>
            <a:ext cx="4768354" cy="14099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Fieldwork 03 Geo Light" pitchFamily="2" charset="77"/>
              </a:defRPr>
            </a:lvl1pPr>
          </a:lstStyle>
          <a:p>
            <a:pPr lvl="0"/>
            <a:r>
              <a:rPr lang="en-GB"/>
              <a:t>&lt;insert&gt; subheading</a:t>
            </a:r>
          </a:p>
        </p:txBody>
      </p:sp>
    </p:spTree>
    <p:extLst>
      <p:ext uri="{BB962C8B-B14F-4D97-AF65-F5344CB8AC3E}">
        <p14:creationId xmlns:p14="http://schemas.microsoft.com/office/powerpoint/2010/main" val="189745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F415AAE-C790-63E1-8BF7-82FDE784A6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29" r="67367" b="42254"/>
          <a:stretch/>
        </p:blipFill>
        <p:spPr>
          <a:xfrm flipH="1">
            <a:off x="3054255" y="662021"/>
            <a:ext cx="3829081" cy="295582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7DC1F106-804F-272A-B115-3DF638A3F49D}"/>
              </a:ext>
            </a:extLst>
          </p:cNvPr>
          <p:cNvSpPr/>
          <p:nvPr userDrawn="1"/>
        </p:nvSpPr>
        <p:spPr>
          <a:xfrm>
            <a:off x="-108735" y="-79944"/>
            <a:ext cx="6627826" cy="7047909"/>
          </a:xfrm>
          <a:custGeom>
            <a:avLst/>
            <a:gdLst>
              <a:gd name="connsiteX0" fmla="*/ 0 w 7810500"/>
              <a:gd name="connsiteY0" fmla="*/ 0 h 6857999"/>
              <a:gd name="connsiteX1" fmla="*/ 7810500 w 7810500"/>
              <a:gd name="connsiteY1" fmla="*/ 0 h 6857999"/>
              <a:gd name="connsiteX2" fmla="*/ 7810500 w 7810500"/>
              <a:gd name="connsiteY2" fmla="*/ 6857999 h 6857999"/>
              <a:gd name="connsiteX3" fmla="*/ 0 w 7810500"/>
              <a:gd name="connsiteY3" fmla="*/ 6857999 h 6857999"/>
              <a:gd name="connsiteX4" fmla="*/ 0 w 7810500"/>
              <a:gd name="connsiteY4" fmla="*/ 0 h 6857999"/>
              <a:gd name="connsiteX0" fmla="*/ 0 w 7810500"/>
              <a:gd name="connsiteY0" fmla="*/ 0 h 6857999"/>
              <a:gd name="connsiteX1" fmla="*/ 7810500 w 7810500"/>
              <a:gd name="connsiteY1" fmla="*/ 0 h 6857999"/>
              <a:gd name="connsiteX2" fmla="*/ 5159767 w 7810500"/>
              <a:gd name="connsiteY2" fmla="*/ 6857999 h 6857999"/>
              <a:gd name="connsiteX3" fmla="*/ 0 w 7810500"/>
              <a:gd name="connsiteY3" fmla="*/ 6857999 h 6857999"/>
              <a:gd name="connsiteX4" fmla="*/ 0 w 7810500"/>
              <a:gd name="connsiteY4" fmla="*/ 0 h 6857999"/>
              <a:gd name="connsiteX0" fmla="*/ 0 w 7810500"/>
              <a:gd name="connsiteY0" fmla="*/ 0 h 6868273"/>
              <a:gd name="connsiteX1" fmla="*/ 7810500 w 7810500"/>
              <a:gd name="connsiteY1" fmla="*/ 0 h 6868273"/>
              <a:gd name="connsiteX2" fmla="*/ 6413214 w 7810500"/>
              <a:gd name="connsiteY2" fmla="*/ 6868273 h 6868273"/>
              <a:gd name="connsiteX3" fmla="*/ 0 w 7810500"/>
              <a:gd name="connsiteY3" fmla="*/ 6857999 h 6868273"/>
              <a:gd name="connsiteX4" fmla="*/ 0 w 7810500"/>
              <a:gd name="connsiteY4" fmla="*/ 0 h 6868273"/>
              <a:gd name="connsiteX0" fmla="*/ 0 w 7810500"/>
              <a:gd name="connsiteY0" fmla="*/ 0 h 6864447"/>
              <a:gd name="connsiteX1" fmla="*/ 7810500 w 7810500"/>
              <a:gd name="connsiteY1" fmla="*/ 0 h 6864447"/>
              <a:gd name="connsiteX2" fmla="*/ 6455299 w 7810500"/>
              <a:gd name="connsiteY2" fmla="*/ 6864447 h 6864447"/>
              <a:gd name="connsiteX3" fmla="*/ 0 w 7810500"/>
              <a:gd name="connsiteY3" fmla="*/ 6857999 h 6864447"/>
              <a:gd name="connsiteX4" fmla="*/ 0 w 7810500"/>
              <a:gd name="connsiteY4" fmla="*/ 0 h 6864447"/>
              <a:gd name="connsiteX0" fmla="*/ 0 w 6455299"/>
              <a:gd name="connsiteY0" fmla="*/ 0 h 6864447"/>
              <a:gd name="connsiteX1" fmla="*/ 5928136 w 6455299"/>
              <a:gd name="connsiteY1" fmla="*/ 3826 h 6864447"/>
              <a:gd name="connsiteX2" fmla="*/ 6455299 w 6455299"/>
              <a:gd name="connsiteY2" fmla="*/ 6864447 h 6864447"/>
              <a:gd name="connsiteX3" fmla="*/ 0 w 6455299"/>
              <a:gd name="connsiteY3" fmla="*/ 6857999 h 6864447"/>
              <a:gd name="connsiteX4" fmla="*/ 0 w 6455299"/>
              <a:gd name="connsiteY4" fmla="*/ 0 h 6864447"/>
              <a:gd name="connsiteX0" fmla="*/ 0 w 6455299"/>
              <a:gd name="connsiteY0" fmla="*/ 0 h 6864447"/>
              <a:gd name="connsiteX1" fmla="*/ 5128514 w 6455299"/>
              <a:gd name="connsiteY1" fmla="*/ 3826 h 6864447"/>
              <a:gd name="connsiteX2" fmla="*/ 6455299 w 6455299"/>
              <a:gd name="connsiteY2" fmla="*/ 6864447 h 6864447"/>
              <a:gd name="connsiteX3" fmla="*/ 0 w 6455299"/>
              <a:gd name="connsiteY3" fmla="*/ 6857999 h 6864447"/>
              <a:gd name="connsiteX4" fmla="*/ 0 w 6455299"/>
              <a:gd name="connsiteY4" fmla="*/ 0 h 6864447"/>
              <a:gd name="connsiteX0" fmla="*/ 0 w 6455299"/>
              <a:gd name="connsiteY0" fmla="*/ 0 h 6864447"/>
              <a:gd name="connsiteX1" fmla="*/ 4282980 w 6455299"/>
              <a:gd name="connsiteY1" fmla="*/ 19130 h 6864447"/>
              <a:gd name="connsiteX2" fmla="*/ 6455299 w 6455299"/>
              <a:gd name="connsiteY2" fmla="*/ 6864447 h 6864447"/>
              <a:gd name="connsiteX3" fmla="*/ 0 w 6455299"/>
              <a:gd name="connsiteY3" fmla="*/ 6857999 h 6864447"/>
              <a:gd name="connsiteX4" fmla="*/ 0 w 6455299"/>
              <a:gd name="connsiteY4" fmla="*/ 0 h 6864447"/>
              <a:gd name="connsiteX0" fmla="*/ 0 w 6455299"/>
              <a:gd name="connsiteY0" fmla="*/ 0 h 6864447"/>
              <a:gd name="connsiteX1" fmla="*/ 3613440 w 6455299"/>
              <a:gd name="connsiteY1" fmla="*/ 0 h 6864447"/>
              <a:gd name="connsiteX2" fmla="*/ 6455299 w 6455299"/>
              <a:gd name="connsiteY2" fmla="*/ 6864447 h 6864447"/>
              <a:gd name="connsiteX3" fmla="*/ 0 w 6455299"/>
              <a:gd name="connsiteY3" fmla="*/ 6857999 h 6864447"/>
              <a:gd name="connsiteX4" fmla="*/ 0 w 6455299"/>
              <a:gd name="connsiteY4" fmla="*/ 0 h 6864447"/>
              <a:gd name="connsiteX0" fmla="*/ 0 w 6455299"/>
              <a:gd name="connsiteY0" fmla="*/ 0 h 6864447"/>
              <a:gd name="connsiteX1" fmla="*/ 3500737 w 6455299"/>
              <a:gd name="connsiteY1" fmla="*/ 0 h 6864447"/>
              <a:gd name="connsiteX2" fmla="*/ 3613440 w 6455299"/>
              <a:gd name="connsiteY2" fmla="*/ 0 h 6864447"/>
              <a:gd name="connsiteX3" fmla="*/ 6455299 w 6455299"/>
              <a:gd name="connsiteY3" fmla="*/ 6864447 h 6864447"/>
              <a:gd name="connsiteX4" fmla="*/ 0 w 6455299"/>
              <a:gd name="connsiteY4" fmla="*/ 6857999 h 6864447"/>
              <a:gd name="connsiteX5" fmla="*/ 0 w 6455299"/>
              <a:gd name="connsiteY5" fmla="*/ 0 h 6864447"/>
              <a:gd name="connsiteX0" fmla="*/ 0 w 6455299"/>
              <a:gd name="connsiteY0" fmla="*/ 0 h 6864447"/>
              <a:gd name="connsiteX1" fmla="*/ 3500737 w 6455299"/>
              <a:gd name="connsiteY1" fmla="*/ 0 h 6864447"/>
              <a:gd name="connsiteX2" fmla="*/ 3491010 w 6455299"/>
              <a:gd name="connsiteY2" fmla="*/ 3826 h 6864447"/>
              <a:gd name="connsiteX3" fmla="*/ 6455299 w 6455299"/>
              <a:gd name="connsiteY3" fmla="*/ 6864447 h 6864447"/>
              <a:gd name="connsiteX4" fmla="*/ 0 w 6455299"/>
              <a:gd name="connsiteY4" fmla="*/ 6857999 h 6864447"/>
              <a:gd name="connsiteX5" fmla="*/ 0 w 6455299"/>
              <a:gd name="connsiteY5" fmla="*/ 0 h 6864447"/>
              <a:gd name="connsiteX0" fmla="*/ 0 w 6455299"/>
              <a:gd name="connsiteY0" fmla="*/ 0 h 6864447"/>
              <a:gd name="connsiteX1" fmla="*/ 3500737 w 6455299"/>
              <a:gd name="connsiteY1" fmla="*/ 0 h 6864447"/>
              <a:gd name="connsiteX2" fmla="*/ 3617266 w 6455299"/>
              <a:gd name="connsiteY2" fmla="*/ 0 h 6864447"/>
              <a:gd name="connsiteX3" fmla="*/ 6455299 w 6455299"/>
              <a:gd name="connsiteY3" fmla="*/ 6864447 h 6864447"/>
              <a:gd name="connsiteX4" fmla="*/ 0 w 6455299"/>
              <a:gd name="connsiteY4" fmla="*/ 6857999 h 6864447"/>
              <a:gd name="connsiteX5" fmla="*/ 0 w 6455299"/>
              <a:gd name="connsiteY5" fmla="*/ 0 h 686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55299" h="6864447">
                <a:moveTo>
                  <a:pt x="0" y="0"/>
                </a:moveTo>
                <a:lnTo>
                  <a:pt x="3500737" y="0"/>
                </a:lnTo>
                <a:lnTo>
                  <a:pt x="3617266" y="0"/>
                </a:lnTo>
                <a:lnTo>
                  <a:pt x="6455299" y="68644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0000">
                <a:srgbClr val="13151C"/>
              </a:gs>
              <a:gs pos="0">
                <a:srgbClr val="252938"/>
              </a:gs>
              <a:gs pos="100000">
                <a:srgbClr val="000000"/>
              </a:gs>
            </a:gsLst>
            <a:lin ang="5400000" scaled="1"/>
          </a:gradFill>
          <a:ln w="4445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54DDC-7D58-C293-F391-DC96B45E8F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3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97A5750-7EFD-CA08-A042-8DBD4463603E}"/>
              </a:ext>
            </a:extLst>
          </p:cNvPr>
          <p:cNvSpPr/>
          <p:nvPr userDrawn="1"/>
        </p:nvSpPr>
        <p:spPr>
          <a:xfrm flipV="1">
            <a:off x="0" y="0"/>
            <a:ext cx="288607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4186EB3-C4A3-2D67-F55C-87630A1A0DEB}"/>
              </a:ext>
            </a:extLst>
          </p:cNvPr>
          <p:cNvSpPr/>
          <p:nvPr userDrawn="1"/>
        </p:nvSpPr>
        <p:spPr>
          <a:xfrm flipH="1">
            <a:off x="9322253" y="0"/>
            <a:ext cx="288607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DB7E86-5DB0-1C30-F02E-040F1AD3C7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  <p:pic>
        <p:nvPicPr>
          <p:cNvPr id="13" name="Graphic 12" descr="Video camera with solid fill">
            <a:extLst>
              <a:ext uri="{FF2B5EF4-FFF2-40B4-BE49-F238E27FC236}">
                <a16:creationId xmlns:a16="http://schemas.microsoft.com/office/drawing/2014/main" id="{F483A991-1DCB-64A2-CC30-8F5564176A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27179-DD95-F6AE-8993-E166AA4CD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2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886635-073A-3D2D-5FA5-271E09ED7D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2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AFCC8C99-92F9-13BD-B033-94190FF02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272" r="78951"/>
          <a:stretch/>
        </p:blipFill>
        <p:spPr>
          <a:xfrm>
            <a:off x="9681670" y="0"/>
            <a:ext cx="251033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36ED0-BE9A-11AD-C935-95B946A329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4CC93E3-3E38-D6D8-7AF7-1C3ABA31F2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9600" y="2175808"/>
            <a:ext cx="4229100" cy="830997"/>
          </a:xfrm>
        </p:spPr>
        <p:txBody>
          <a:bodyPr anchor="ctr">
            <a:noAutofit/>
          </a:bodyPr>
          <a:lstStyle>
            <a:lvl1pPr marL="0" indent="0">
              <a:buNone/>
              <a:defRPr sz="4800" b="1" i="0">
                <a:highlight>
                  <a:srgbClr val="F005A2"/>
                </a:highlight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C242A0B-9B3B-044C-F3D2-E35463912A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9600" y="3409997"/>
            <a:ext cx="4229100" cy="216605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name&gt;</a:t>
            </a:r>
          </a:p>
        </p:txBody>
      </p:sp>
    </p:spTree>
    <p:extLst>
      <p:ext uri="{BB962C8B-B14F-4D97-AF65-F5344CB8AC3E}">
        <p14:creationId xmlns:p14="http://schemas.microsoft.com/office/powerpoint/2010/main" val="372273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7FAF-4FCD-944B-92F0-E743B3953E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B9FAF62-E5ED-874F-A191-CE152DF73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65312-597F-BD41-A774-77C96D72B3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1C94FF-0246-FD4A-BB31-987C1C7874A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081954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0F57272-40FC-D842-9C5F-C65E912A2F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1846" y="1825625"/>
            <a:ext cx="5081954" cy="4257675"/>
          </a:xfrm>
        </p:spPr>
        <p:txBody>
          <a:bodyPr>
            <a:noAutofit/>
          </a:bodyPr>
          <a:lstStyle>
            <a:lvl1pPr marL="342900" indent="-342900"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Calibri" panose="020F0502020204030204" pitchFamily="34" charset="0"/>
              </a:defRPr>
            </a:lvl1pPr>
            <a:lvl2pPr marL="457200" indent="0">
              <a:buFont typeface="Wingdings" pitchFamily="2" charset="2"/>
              <a:buNone/>
              <a:defRPr sz="2000"/>
            </a:lvl2pPr>
            <a:lvl3pPr marL="914400" indent="0">
              <a:buFont typeface="Wingdings" pitchFamily="2" charset="2"/>
              <a:buNone/>
              <a:defRPr sz="1800"/>
            </a:lvl3pPr>
            <a:lvl4pPr marL="1371600" indent="0">
              <a:buFont typeface="Wingdings" pitchFamily="2" charset="2"/>
              <a:buNone/>
              <a:defRPr sz="1600"/>
            </a:lvl4pPr>
            <a:lvl5pPr marL="1828800" indent="0">
              <a:buFont typeface="Wingdings" pitchFamily="2" charset="2"/>
              <a:buNone/>
              <a:defRPr/>
            </a:lvl5pPr>
            <a:lvl6pPr marL="2286000" indent="0">
              <a:buNone/>
              <a:defRPr b="0" i="0">
                <a:solidFill>
                  <a:schemeClr val="tx1"/>
                </a:solidFill>
                <a:latin typeface="Fieldwork 03 Geo Light" pitchFamily="2" charset="77"/>
              </a:defRPr>
            </a:lvl6pPr>
          </a:lstStyle>
          <a:p>
            <a:pPr lvl="0"/>
            <a:r>
              <a:rPr lang="en-GB"/>
              <a:t>&lt;insert content&gt;</a:t>
            </a:r>
          </a:p>
          <a:p>
            <a:pPr lvl="5"/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ECD966B-02AA-A14F-B52A-0F61CD3E4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179FF-FF6C-AE44-8D9F-098571C40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76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62BE28-3A55-2844-B209-A4F347830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300046" cy="42576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3F8EC6F-A4E8-D449-94D2-03D4E6CA1D0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53754" y="1825625"/>
            <a:ext cx="3300046" cy="4257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&lt;insert content&gt;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FF67BA2-6D4E-9141-9F90-40AAD1C67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A7B91F-647A-D34F-91D4-0C920CA1BE1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45977" y="1822450"/>
            <a:ext cx="3300046" cy="4257675"/>
          </a:xfrm>
        </p:spPr>
        <p:txBody>
          <a:bodyPr>
            <a:noAutofit/>
          </a:bodyPr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Fieldwork 03 Geo Light" pitchFamily="2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  <a:defRPr sz="2400" b="0" i="0">
                <a:solidFill>
                  <a:schemeClr val="tx1"/>
                </a:solidFill>
                <a:latin typeface="Fieldwork 03 Geo Light" pitchFamily="2" charset="77"/>
              </a:defRPr>
            </a:lvl2pPr>
            <a:lvl3pPr marL="914400" indent="0">
              <a:buFontTx/>
              <a:buNone/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  <a:p>
            <a:pPr lvl="1"/>
            <a:endParaRPr lang="en-GB"/>
          </a:p>
          <a:p>
            <a:pPr lvl="0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02AAC-36DF-5741-BEBE-4D51703056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0195C-7A44-0F45-98FA-8E870A04B39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350477" cy="42576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720FB-2C1F-504C-AE3C-093208CF3D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03322" y="1825625"/>
            <a:ext cx="2350478" cy="4257675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/>
            </a:lvl5pPr>
            <a:lvl6pPr marL="2171700" indent="0">
              <a:buNone/>
              <a:defRPr/>
            </a:lvl6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&lt;insert content&gt;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3BAD8-7BC7-A54C-A0EA-41EB0E2762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cs typeface="Calibri" panose="020F050202020403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CBA481-188D-584E-A2F4-7E06E89A7BC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68210" y="1825624"/>
            <a:ext cx="2350477" cy="4257675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457200" indent="0">
              <a:buFont typeface="Wingdings" pitchFamily="2" charset="2"/>
              <a:buNone/>
              <a:defRPr sz="2400"/>
            </a:lvl2pPr>
            <a:lvl3pPr marL="914400" indent="0">
              <a:buFont typeface="Wingdings" pitchFamily="2" charset="2"/>
              <a:buNone/>
              <a:defRPr sz="1800"/>
            </a:lvl3pPr>
            <a:lvl4pPr marL="1371600" indent="0">
              <a:buFont typeface="Wingdings" pitchFamily="2" charset="2"/>
              <a:buNone/>
              <a:defRPr sz="1600"/>
            </a:lvl4pPr>
            <a:lvl5pPr marL="1828800" indent="0">
              <a:buFont typeface="Wingdings" pitchFamily="2" charset="2"/>
              <a:buNone/>
              <a:defRPr/>
            </a:lvl5pPr>
            <a:lvl6pPr marL="2286000" indent="0">
              <a:buNone/>
              <a:defRPr/>
            </a:lvl6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C97EB-A47A-5349-AA6B-F6D794A5F3A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73311" y="1825624"/>
            <a:ext cx="2350477" cy="42576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18908-E5DF-BB4E-BA37-868943B45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9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E48D7-6B11-8D48-90A3-148124905AC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822327"/>
            <a:ext cx="6172200" cy="42614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3C22-1DBA-8141-8B82-CFB34887AD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2327"/>
            <a:ext cx="3932237" cy="42576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FC0131-B6B7-B244-9397-DD816679DD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cs typeface="Calibri" panose="020F050202020403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 and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6560C-6345-3345-B3CA-34C3905F1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7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AE1277-B5FF-F4BC-7448-1C724EFE0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5BDCB6-796F-112D-2BC3-90E4BA418E75}"/>
              </a:ext>
            </a:extLst>
          </p:cNvPr>
          <p:cNvCxnSpPr>
            <a:cxnSpLocks/>
          </p:cNvCxnSpPr>
          <p:nvPr userDrawn="1"/>
        </p:nvCxnSpPr>
        <p:spPr>
          <a:xfrm>
            <a:off x="5062331" y="779473"/>
            <a:ext cx="0" cy="529905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9EBA4B8-23AF-029A-3607-8E0A9E2300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2874" y="4706272"/>
            <a:ext cx="3787664" cy="132343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Table of contents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C0C4BDD-A6A9-7469-7A3C-30A2DD9CF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779473"/>
            <a:ext cx="3644346" cy="5299054"/>
          </a:xfrm>
        </p:spPr>
        <p:txBody>
          <a:bodyPr anchor="ctr">
            <a:noAutofit/>
          </a:bodyPr>
          <a:lstStyle>
            <a:lvl1pPr marL="457200" indent="-457200">
              <a:spcBef>
                <a:spcPts val="0"/>
              </a:spcBef>
              <a:buFont typeface="+mj-lt"/>
              <a:buAutoNum type="arabicPeriod"/>
              <a:defRPr sz="2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176511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9EE571-2B70-534A-A2BD-DEEA77CFDF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&lt;insert image&gt;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B8772-B161-814D-B8B9-3A7C2BA2C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47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DDC1A58-7911-9643-B710-33ECF545C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Images x 2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A2B0384-BA7E-454F-9FF1-2003EDECE9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88504" y="1822327"/>
            <a:ext cx="5063707" cy="42614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833FD45-C9D3-5E47-9E2B-69C07533483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39788" y="1822327"/>
            <a:ext cx="5063707" cy="42614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252A4-02B8-E349-B2E4-E1792CABB0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6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FA7762A-94DE-C549-8BE4-EAF47620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 x 3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0F1ACAA-5A27-2644-BA08-5A0873D8F7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1" y="1812925"/>
            <a:ext cx="5257800" cy="42703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</a:defRPr>
            </a:lvl1pPr>
          </a:lstStyle>
          <a:p>
            <a:r>
              <a:rPr lang="en-US"/>
              <a:t>&lt;insert image&gt;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68995B-1E75-BE40-9F7B-E3E2135437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72250" y="1812925"/>
            <a:ext cx="4781550" cy="196708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</a:defRPr>
            </a:lvl1pPr>
          </a:lstStyle>
          <a:p>
            <a:r>
              <a:rPr lang="en-US"/>
              <a:t>&lt;insert image&gt;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B8CB59-EE4D-7947-B045-23F377EC06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2250" y="4115827"/>
            <a:ext cx="4781550" cy="196708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</a:defRPr>
            </a:lvl1pPr>
          </a:lstStyle>
          <a:p>
            <a:r>
              <a:rPr lang="en-US"/>
              <a:t>&lt;insert image&gt;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C942E-20CA-8046-8C88-A0814D388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1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0DF7-E30D-4342-8B11-8D2B5954897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1850" y="1812925"/>
            <a:ext cx="10539413" cy="4283075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2pPr>
            <a:lvl3pPr marL="1085850" indent="-171450">
              <a:buFont typeface="Wingdings" pitchFamily="2" charset="2"/>
              <a:buChar char="§"/>
              <a:defRPr sz="12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3pPr>
            <a:lvl4pPr marL="137160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</a:defRPr>
            </a:lvl4pPr>
            <a:lvl5pPr>
              <a:defRPr sz="1600"/>
            </a:lvl5pPr>
          </a:lstStyle>
          <a:p>
            <a:pPr lvl="0"/>
            <a:r>
              <a:rPr lang="en-GB"/>
              <a:t> &lt;insert content&gt;</a:t>
            </a:r>
          </a:p>
          <a:p>
            <a:pPr lvl="1"/>
            <a:r>
              <a:rPr lang="en-GB"/>
              <a:t> &lt;insert content&gt;</a:t>
            </a:r>
          </a:p>
          <a:p>
            <a:pPr lvl="2"/>
            <a:r>
              <a:rPr lang="en-GB"/>
              <a:t>&lt;insert content&gt;</a:t>
            </a:r>
          </a:p>
          <a:p>
            <a:pPr lvl="2"/>
            <a:endParaRPr lang="en-GB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E7AFBFC-94AC-7A45-9A4D-5FF5046422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  <a:cs typeface="Calibri" panose="020F050202020403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Bullet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1DA12-DDD7-B944-8AC7-1814CFB7F1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64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540C3-6AD7-2F4C-81E2-750BF05D05D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21206" y="1812925"/>
            <a:ext cx="5075971" cy="4283075"/>
          </a:xfrm>
        </p:spPr>
        <p:txBody>
          <a:bodyPr>
            <a:noAutofit/>
          </a:bodyPr>
          <a:lstStyle>
            <a:lvl1pPr marL="2286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latin typeface="Fieldwork 03 Geo Light" pitchFamily="2" charset="77"/>
                <a:ea typeface="Source Sans Pro Light" panose="020B0403030403020204" pitchFamily="34" charset="0"/>
              </a:defRPr>
            </a:lvl2pPr>
            <a:lvl3pPr marL="11430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200" b="0" i="0">
                <a:latin typeface="Fieldwork 03 Geo Light" pitchFamily="2" charset="77"/>
                <a:ea typeface="Source Sans Pro Light" panose="020B0403030403020204" pitchFamily="34" charset="0"/>
              </a:defRPr>
            </a:lvl3pPr>
          </a:lstStyle>
          <a:p>
            <a:pPr lvl="0"/>
            <a:r>
              <a:rPr lang="en-GB"/>
              <a:t> &lt;insert content&gt;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 &lt;insert content&gt;</a:t>
            </a:r>
          </a:p>
          <a:p>
            <a:pPr lvl="2"/>
            <a:r>
              <a:rPr lang="en-GB"/>
              <a:t> &lt;insert content&gt;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0E1534-8CE5-E144-8E10-EFBE448A20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5291" y="1812925"/>
            <a:ext cx="5075971" cy="4283075"/>
          </a:xfrm>
        </p:spPr>
        <p:txBody>
          <a:bodyPr>
            <a:noAutofit/>
          </a:bodyPr>
          <a:lstStyle>
            <a:lvl1pPr marL="2286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latin typeface="Fieldwork 03 Geo Light" pitchFamily="2" charset="77"/>
                <a:ea typeface="Source Sans Pro Light" panose="020B0403030403020204" pitchFamily="34" charset="0"/>
              </a:defRPr>
            </a:lvl2pPr>
            <a:lvl3pPr marL="11430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200" b="0" i="0">
                <a:latin typeface="Fieldwork 03 Geo Light" pitchFamily="2" charset="77"/>
                <a:ea typeface="Source Sans Pro Light" panose="020B0403030403020204" pitchFamily="34" charset="0"/>
              </a:defRPr>
            </a:lvl3pPr>
          </a:lstStyle>
          <a:p>
            <a:pPr lvl="0"/>
            <a:r>
              <a:rPr lang="en-GB"/>
              <a:t> &lt;insert content&gt;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&lt;insert content&gt;</a:t>
            </a:r>
          </a:p>
          <a:p>
            <a:pPr lvl="2"/>
            <a:r>
              <a:rPr lang="en-GB"/>
              <a:t> &lt;insert content&gt;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4FBC428-15D1-DD45-BDF6-D7ACB6CCE3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Bullet Points x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6205B-4738-E646-92A0-4262425FDA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FA650-6B03-9E44-A356-09A41EA0D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6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A9569-BD5F-E048-BEB0-3633A15B94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9626" y="1812923"/>
            <a:ext cx="5075359" cy="69215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000" b="1" i="0">
                <a:solidFill>
                  <a:schemeClr val="tx1"/>
                </a:solidFill>
                <a:latin typeface="Fieldwork 05 Geo Demibold" pitchFamily="2" charset="77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BA1C7-4BFD-FC41-AC5D-2EFB88B89C0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4388" y="2505074"/>
            <a:ext cx="5070597" cy="3590925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2pPr>
            <a:lvl3pPr marL="1085850" indent="-1714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2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Fieldwork 03 Geo Light" pitchFamily="2" charset="77"/>
              </a:defRPr>
            </a:lvl4pPr>
            <a:lvl5pPr>
              <a:defRPr sz="1400"/>
            </a:lvl5pPr>
          </a:lstStyle>
          <a:p>
            <a:pPr lvl="0"/>
            <a:r>
              <a:rPr lang="en-GB"/>
              <a:t>&lt;insert content&gt;</a:t>
            </a:r>
          </a:p>
          <a:p>
            <a:pPr lvl="1"/>
            <a:r>
              <a:rPr lang="en-GB"/>
              <a:t> &lt;insert content&gt;</a:t>
            </a:r>
          </a:p>
          <a:p>
            <a:pPr lvl="2"/>
            <a:r>
              <a:rPr lang="en-GB"/>
              <a:t> &lt;insert content&gt;</a:t>
            </a:r>
          </a:p>
          <a:p>
            <a:pPr lvl="3"/>
            <a:endParaRPr lang="en-GB"/>
          </a:p>
          <a:p>
            <a:pPr lvl="3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AB1C7-69C4-D744-8C6B-88952A836C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90" y="1812923"/>
            <a:ext cx="5075359" cy="69215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000" b="1" i="0">
                <a:solidFill>
                  <a:schemeClr val="tx1"/>
                </a:solidFill>
                <a:latin typeface="Fieldwork 05 Geo Demibold" pitchFamily="2" charset="77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4801D34-D23A-2C45-858A-B08A80387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0028" y="2505075"/>
            <a:ext cx="5075359" cy="3590924"/>
          </a:xfrm>
        </p:spPr>
        <p:txBody>
          <a:bodyPr>
            <a:noAutofit/>
          </a:bodyPr>
          <a:lstStyle>
            <a:lvl1pPr marL="2286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2pPr>
            <a:lvl3pPr marL="1143000" indent="-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2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 &lt;insert content&gt;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&lt;insert content&gt;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&lt;insert content&gt;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E863A5-227E-6248-90A7-4D321B2E8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i="0"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F5C9B-B852-F04F-B380-0250AA1B8C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2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00646A86-0466-DD45-9B61-5EA3CCB55B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1" spc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CC91EF8-39C0-8744-B5AA-7D00DFCD6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09E97-09FE-0545-ABF0-78A666FADA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1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F7599714-D064-5245-A19F-8B07EA3F540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2" spcCol="54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F7186DB-E17D-7A4B-B22F-CDF8C2D47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 (2 columns)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2C1BC-F693-E64C-B90B-A34C792B5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6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7D8B071-5FDD-D541-B307-41CDB5B6FB2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3" spcCol="540000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ieldwork 03 Geo Light" pitchFamily="2" charset="77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46EEF2-EC49-1344-B405-7E81095EF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Fieldwork 05 Geo Demibold" pitchFamily="2" charset="77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 (3 columns)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D6688-652E-EE47-AD35-B9A08313E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21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7EF52-8A51-514D-84D3-2C42D109AB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4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0195C-B3DC-2C01-2D43-4D024087E6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3687" y="-539175"/>
            <a:ext cx="7192620" cy="8562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B13FA-4187-2810-B40D-9E308DC32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4CFA60-5D26-C7E0-0A0A-C604061A98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2871" y="2151728"/>
            <a:ext cx="5473178" cy="2554545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4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text here&gt;</a:t>
            </a:r>
          </a:p>
        </p:txBody>
      </p:sp>
    </p:spTree>
    <p:extLst>
      <p:ext uri="{BB962C8B-B14F-4D97-AF65-F5344CB8AC3E}">
        <p14:creationId xmlns:p14="http://schemas.microsoft.com/office/powerpoint/2010/main" val="3728747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7EF52-8A51-514D-84D3-2C42D109AB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2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7EF52-8A51-514D-84D3-2C42D109AB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21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6C0193-B6F6-DF45-B703-EF1C5C16B6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771" y="0"/>
            <a:ext cx="695450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BC3DFD-AFCB-BA40-A033-617B0AAB41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8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47E1E-8FF6-F448-9821-BEDE4F6E93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770" y="0"/>
            <a:ext cx="695450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5834F-2A91-8D47-8240-2921726B47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C895C9D-E39D-B642-83C6-29BC9F39F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29" r="67367" b="42254"/>
          <a:stretch/>
        </p:blipFill>
        <p:spPr>
          <a:xfrm flipH="1">
            <a:off x="2031366" y="662021"/>
            <a:ext cx="3829081" cy="2955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7FCF-6FE4-9D24-C07B-EA2C828BE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78116" cy="6858000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E6673A9-DB87-04E8-7218-E0B6747F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1368" y="3643245"/>
            <a:ext cx="4205332" cy="69369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4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heading&gt;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EEA3A1B-21E4-366D-7E23-7501833B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368" y="2341604"/>
            <a:ext cx="4205332" cy="127624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i="0">
                <a:highlight>
                  <a:srgbClr val="F005A2"/>
                </a:highlight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86635-073A-3D2D-5FA5-271E09ED7D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C895C9D-E39D-B642-83C6-29BC9F39F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29" r="67367" b="42254"/>
          <a:stretch/>
        </p:blipFill>
        <p:spPr>
          <a:xfrm flipH="1">
            <a:off x="2031366" y="662021"/>
            <a:ext cx="3829081" cy="2955824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E6673A9-DB87-04E8-7218-E0B6747F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1368" y="3643245"/>
            <a:ext cx="4205332" cy="69369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4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heading&gt;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EEA3A1B-21E4-366D-7E23-7501833B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368" y="2341604"/>
            <a:ext cx="4205332" cy="127624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i="0">
                <a:highlight>
                  <a:srgbClr val="F005A2"/>
                </a:highlight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86635-073A-3D2D-5FA5-271E09ED7D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14F7-629D-099C-C8AC-BD3738111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529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4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C895C9D-E39D-B642-83C6-29BC9F39F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29" r="67367" b="42254"/>
          <a:stretch/>
        </p:blipFill>
        <p:spPr>
          <a:xfrm flipH="1">
            <a:off x="2031366" y="662021"/>
            <a:ext cx="3829081" cy="2955824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E6673A9-DB87-04E8-7218-E0B6747F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1368" y="3643245"/>
            <a:ext cx="4205332" cy="69369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4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heading&gt;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EEA3A1B-21E4-366D-7E23-7501833B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368" y="2341604"/>
            <a:ext cx="4205332" cy="127624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7200" b="1" i="0">
                <a:highlight>
                  <a:srgbClr val="F005A2"/>
                </a:highlight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86635-073A-3D2D-5FA5-271E09ED7D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705AB-F8E3-D0A1-52F2-36CD8F356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2" y="-1"/>
            <a:ext cx="547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6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37AE07-D182-C0D4-CC3F-EF8FC6B026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6000" y="0"/>
            <a:ext cx="4826000" cy="6858000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CF8EE-3845-4A57-CFA4-801AA6129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5"/>
            <a:ext cx="493854" cy="3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385A2B-ABF9-5A03-1BA6-4DE928578C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55" y="6279714"/>
            <a:ext cx="493854" cy="3662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1BF00-FFBE-30ED-711E-F07F02557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81"/>
          <a:stretch/>
        </p:blipFill>
        <p:spPr>
          <a:xfrm>
            <a:off x="5267478" y="0"/>
            <a:ext cx="1235417" cy="3499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DC73A0-C501-1885-4A60-900CBF4ACCDE}"/>
              </a:ext>
            </a:extLst>
          </p:cNvPr>
          <p:cNvSpPr/>
          <p:nvPr userDrawn="1"/>
        </p:nvSpPr>
        <p:spPr>
          <a:xfrm>
            <a:off x="0" y="0"/>
            <a:ext cx="5901738" cy="6858000"/>
          </a:xfrm>
          <a:prstGeom prst="rect">
            <a:avLst/>
          </a:prstGeom>
          <a:gradFill>
            <a:gsLst>
              <a:gs pos="50000">
                <a:srgbClr val="13151C"/>
              </a:gs>
              <a:gs pos="0">
                <a:srgbClr val="252938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49FDD4-2EBD-E6A4-57BA-5D6A1F249533}"/>
              </a:ext>
            </a:extLst>
          </p:cNvPr>
          <p:cNvCxnSpPr>
            <a:cxnSpLocks/>
          </p:cNvCxnSpPr>
          <p:nvPr userDrawn="1"/>
        </p:nvCxnSpPr>
        <p:spPr>
          <a:xfrm>
            <a:off x="5901738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AFCF4A1-208D-87D2-676B-D3334B07E8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9751" y="1051317"/>
            <a:ext cx="2282237" cy="132343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title&gt;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994D15B-A239-F79B-AE0A-2DBCF243CA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7462" y="1767006"/>
            <a:ext cx="4815886" cy="33239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&lt;insert text&gt;</a:t>
            </a:r>
          </a:p>
        </p:txBody>
      </p:sp>
    </p:spTree>
    <p:extLst>
      <p:ext uri="{BB962C8B-B14F-4D97-AF65-F5344CB8AC3E}">
        <p14:creationId xmlns:p14="http://schemas.microsoft.com/office/powerpoint/2010/main" val="213539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2E3F3D-003B-0C03-DB8D-142E534395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0792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4EBDA-1EF7-2A68-1331-35D7C0FA8B58}"/>
              </a:ext>
            </a:extLst>
          </p:cNvPr>
          <p:cNvSpPr/>
          <p:nvPr userDrawn="1"/>
        </p:nvSpPr>
        <p:spPr>
          <a:xfrm>
            <a:off x="1" y="1701628"/>
            <a:ext cx="4050792" cy="3429000"/>
          </a:xfrm>
          <a:prstGeom prst="rect">
            <a:avLst/>
          </a:prstGeom>
          <a:gradFill>
            <a:gsLst>
              <a:gs pos="50000">
                <a:srgbClr val="13151C"/>
              </a:gs>
              <a:gs pos="0">
                <a:srgbClr val="252938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91E3C0-D7BE-3B35-253C-181B2A8CC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4238" y="2869235"/>
            <a:ext cx="2282825" cy="1093787"/>
          </a:xfrm>
        </p:spPr>
        <p:txBody>
          <a:bodyPr anchor="ctr"/>
          <a:lstStyle>
            <a:lvl1pPr marL="0" indent="0">
              <a:buNone/>
              <a:defRPr b="1" i="0">
                <a:highlight>
                  <a:srgbClr val="F005A2"/>
                </a:highlight>
                <a:latin typeface="Fieldwork 05 Geo Demibold" pitchFamily="2" charset="77"/>
              </a:defRPr>
            </a:lvl1pPr>
          </a:lstStyle>
          <a:p>
            <a:pPr lvl="0"/>
            <a:r>
              <a:rPr lang="en-GB"/>
              <a:t>&lt;insert title&gt;</a:t>
            </a:r>
          </a:p>
        </p:txBody>
      </p:sp>
    </p:spTree>
    <p:extLst>
      <p:ext uri="{BB962C8B-B14F-4D97-AF65-F5344CB8AC3E}">
        <p14:creationId xmlns:p14="http://schemas.microsoft.com/office/powerpoint/2010/main" val="137131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13151C"/>
            </a:gs>
            <a:gs pos="0">
              <a:srgbClr val="252938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0EE9C-1D3D-0B07-6549-F6599CB6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7516-84FB-DBF4-6CF0-4717FC5F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50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3" r:id="rId5"/>
    <p:sldLayoutId id="2147483675" r:id="rId6"/>
    <p:sldLayoutId id="2147483672" r:id="rId7"/>
    <p:sldLayoutId id="2147483655" r:id="rId8"/>
    <p:sldLayoutId id="2147483656" r:id="rId9"/>
    <p:sldLayoutId id="2147483657" r:id="rId10"/>
    <p:sldLayoutId id="2147483653" r:id="rId11"/>
    <p:sldLayoutId id="2147483654" r:id="rId12"/>
    <p:sldLayoutId id="2147483674" r:id="rId13"/>
    <p:sldLayoutId id="214748365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sz="4400" b="1" i="0" kern="1200">
          <a:solidFill>
            <a:schemeClr val="bg1"/>
          </a:solidFill>
          <a:latin typeface="Fieldwork 05 Geo D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800" b="0" i="0" kern="1200">
          <a:solidFill>
            <a:schemeClr val="bg1"/>
          </a:solidFill>
          <a:latin typeface="Fieldwork 03 Geo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400" b="0" i="0" kern="1200">
          <a:solidFill>
            <a:schemeClr val="bg1"/>
          </a:solidFill>
          <a:latin typeface="Fieldwork 03 Geo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000" b="0" i="0" kern="1200">
          <a:solidFill>
            <a:schemeClr val="bg1"/>
          </a:solidFill>
          <a:latin typeface="Fieldwork 03 Geo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1800" b="0" i="0" kern="1200">
          <a:solidFill>
            <a:schemeClr val="bg1"/>
          </a:solidFill>
          <a:latin typeface="Fieldwork 03 Geo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1800" b="0" i="0" kern="1200">
          <a:solidFill>
            <a:schemeClr val="bg1"/>
          </a:solidFill>
          <a:latin typeface="Fieldwork 03 Geo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4C88D-0AA5-E547-DE23-38F2FF92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2E04F-21F1-BA06-901C-AD7AB7537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12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None/>
        <a:defRPr sz="4400" b="1" i="0" kern="1200">
          <a:solidFill>
            <a:schemeClr val="tx1"/>
          </a:solidFill>
          <a:latin typeface="Fieldwork 05 Geo D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800" b="0" i="0" kern="1200">
          <a:solidFill>
            <a:schemeClr val="tx1"/>
          </a:solidFill>
          <a:latin typeface="Fieldwork 03 Geo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400" b="0" i="0" kern="1200">
          <a:solidFill>
            <a:schemeClr val="tx1"/>
          </a:solidFill>
          <a:latin typeface="Fieldwork 03 Geo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2000" b="0" i="0" kern="1200">
          <a:solidFill>
            <a:schemeClr val="tx1"/>
          </a:solidFill>
          <a:latin typeface="Fieldwork 03 Geo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1800" b="0" i="0" kern="1200">
          <a:solidFill>
            <a:schemeClr val="tx1"/>
          </a:solidFill>
          <a:latin typeface="Fieldwork 03 Geo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itchFamily="2" charset="2"/>
        <a:buChar char="§"/>
        <a:defRPr sz="1800" b="0" i="0" kern="1200">
          <a:solidFill>
            <a:schemeClr val="tx1"/>
          </a:solidFill>
          <a:latin typeface="Fieldwork 03 Geo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7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comma-group/semarchy-generic-scripts/src/master/devops/" TargetMode="Externa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7C865A-5163-72A8-00CA-990B3CB86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Semarchy </a:t>
            </a:r>
            <a:r>
              <a:rPr lang="en-US" err="1"/>
              <a:t>Devops</a:t>
            </a:r>
            <a:r>
              <a:rPr lang="en-US"/>
              <a:t> Framework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B5FC-37FB-6024-A215-D4E96FC97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Code management, build and release process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6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Advanced Environments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667F13-85A0-91C8-36C9-3FB0C3AB8189}"/>
              </a:ext>
            </a:extLst>
          </p:cNvPr>
          <p:cNvSpPr/>
          <p:nvPr/>
        </p:nvSpPr>
        <p:spPr>
          <a:xfrm>
            <a:off x="3697957" y="234237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C13BD-955E-34D2-337F-874C09ECF4EC}"/>
              </a:ext>
            </a:extLst>
          </p:cNvPr>
          <p:cNvSpPr/>
          <p:nvPr/>
        </p:nvSpPr>
        <p:spPr>
          <a:xfrm>
            <a:off x="9348261" y="2733887"/>
            <a:ext cx="1800000" cy="1800000"/>
          </a:xfrm>
          <a:prstGeom prst="rect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5D937-1F7C-241D-1241-9398EE091A61}"/>
              </a:ext>
            </a:extLst>
          </p:cNvPr>
          <p:cNvSpPr/>
          <p:nvPr/>
        </p:nvSpPr>
        <p:spPr>
          <a:xfrm>
            <a:off x="923755" y="2733887"/>
            <a:ext cx="1800000" cy="1800000"/>
          </a:xfrm>
          <a:prstGeom prst="rect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0E83F-3338-9E0C-3712-59BAE2C9603A}"/>
              </a:ext>
            </a:extLst>
          </p:cNvPr>
          <p:cNvSpPr/>
          <p:nvPr/>
        </p:nvSpPr>
        <p:spPr>
          <a:xfrm>
            <a:off x="3531471" y="2538132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F4689-10F2-971C-D56A-A43E19FE1AB2}"/>
              </a:ext>
            </a:extLst>
          </p:cNvPr>
          <p:cNvSpPr/>
          <p:nvPr/>
        </p:nvSpPr>
        <p:spPr>
          <a:xfrm>
            <a:off x="3364985" y="273388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A33D8C-BC3E-C625-13AB-FD0CCD2F766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723755" y="3633887"/>
            <a:ext cx="641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FA452-7F14-EF06-FDBD-A047FB37E12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164985" y="3633887"/>
            <a:ext cx="1191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CF41D38-CFF4-2523-48CD-8ACF2B808573}"/>
              </a:ext>
            </a:extLst>
          </p:cNvPr>
          <p:cNvCxnSpPr>
            <a:stCxn id="12" idx="0"/>
            <a:endCxn id="7" idx="0"/>
          </p:cNvCxnSpPr>
          <p:nvPr/>
        </p:nvCxnSpPr>
        <p:spPr>
          <a:xfrm rot="5400000" flipH="1" flipV="1">
            <a:off x="4235716" y="2371646"/>
            <a:ext cx="391510" cy="332972"/>
          </a:xfrm>
          <a:prstGeom prst="curvedConnector3">
            <a:avLst>
              <a:gd name="adj1" fmla="val 1583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B1D625E-17DB-FB13-92A1-396F661C7A0C}"/>
              </a:ext>
            </a:extLst>
          </p:cNvPr>
          <p:cNvSpPr/>
          <p:nvPr/>
        </p:nvSpPr>
        <p:spPr>
          <a:xfrm>
            <a:off x="497305" y="1521372"/>
            <a:ext cx="5292192" cy="3972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Non-Production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041A9-14DB-3523-B2CB-9CC882558F82}"/>
              </a:ext>
            </a:extLst>
          </p:cNvPr>
          <p:cNvSpPr/>
          <p:nvPr/>
        </p:nvSpPr>
        <p:spPr>
          <a:xfrm>
            <a:off x="6064985" y="1521371"/>
            <a:ext cx="5538436" cy="3972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Production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E2A94-63E6-5D5D-1FCF-25C8645C6CFA}"/>
              </a:ext>
            </a:extLst>
          </p:cNvPr>
          <p:cNvSpPr/>
          <p:nvPr/>
        </p:nvSpPr>
        <p:spPr>
          <a:xfrm>
            <a:off x="6689497" y="234237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E8BBD-BDCD-8706-C446-203C7A0A414C}"/>
              </a:ext>
            </a:extLst>
          </p:cNvPr>
          <p:cNvSpPr/>
          <p:nvPr/>
        </p:nvSpPr>
        <p:spPr>
          <a:xfrm>
            <a:off x="6523011" y="2538132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532C8-948C-CF24-B4EE-FBD85441E250}"/>
              </a:ext>
            </a:extLst>
          </p:cNvPr>
          <p:cNvSpPr/>
          <p:nvPr/>
        </p:nvSpPr>
        <p:spPr>
          <a:xfrm>
            <a:off x="6356525" y="273388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PRE-PROD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E4D5F5F-E902-B861-7252-7061DB19E779}"/>
              </a:ext>
            </a:extLst>
          </p:cNvPr>
          <p:cNvCxnSpPr>
            <a:stCxn id="13" idx="0"/>
            <a:endCxn id="6" idx="0"/>
          </p:cNvCxnSpPr>
          <p:nvPr/>
        </p:nvCxnSpPr>
        <p:spPr>
          <a:xfrm rot="5400000" flipH="1" flipV="1">
            <a:off x="7227256" y="2371646"/>
            <a:ext cx="391510" cy="332972"/>
          </a:xfrm>
          <a:prstGeom prst="curvedConnector3">
            <a:avLst>
              <a:gd name="adj1" fmla="val 1583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AFC2F3-CE97-ACDD-FF57-E7695583BE41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8156525" y="3633887"/>
            <a:ext cx="1191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D5B82B4-3843-9CAA-8C53-6CF418BAD518}"/>
              </a:ext>
            </a:extLst>
          </p:cNvPr>
          <p:cNvSpPr/>
          <p:nvPr/>
        </p:nvSpPr>
        <p:spPr>
          <a:xfrm rot="5400000">
            <a:off x="7063642" y="1860273"/>
            <a:ext cx="541425" cy="7938741"/>
          </a:xfrm>
          <a:prstGeom prst="rightBrace">
            <a:avLst>
              <a:gd name="adj1" fmla="val 678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5E9B506-2ABA-2562-A150-74A726CDBC11}"/>
              </a:ext>
            </a:extLst>
          </p:cNvPr>
          <p:cNvSpPr/>
          <p:nvPr/>
        </p:nvSpPr>
        <p:spPr>
          <a:xfrm rot="5400000">
            <a:off x="1499242" y="4866497"/>
            <a:ext cx="541425" cy="1907601"/>
          </a:xfrm>
          <a:prstGeom prst="rightBrace">
            <a:avLst>
              <a:gd name="adj1" fmla="val 678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861CF-9338-CE86-4111-2654A6608C9F}"/>
              </a:ext>
            </a:extLst>
          </p:cNvPr>
          <p:cNvSpPr txBox="1"/>
          <p:nvPr/>
        </p:nvSpPr>
        <p:spPr>
          <a:xfrm>
            <a:off x="6266305" y="6137285"/>
            <a:ext cx="213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i="0" u="sng" dirty="0">
                <a:latin typeface="Fieldwork 03 Geo Light" pitchFamily="2" charset="77"/>
              </a:rPr>
              <a:t>Deploy</a:t>
            </a:r>
            <a:r>
              <a:rPr lang="en-US" b="0" i="0" dirty="0">
                <a:latin typeface="Fieldwork 03 Geo Light" pitchFamily="2" charset="77"/>
              </a:rPr>
              <a:t> Repository</a:t>
            </a:r>
            <a:endParaRPr lang="en-GB" b="0" i="0" dirty="0">
              <a:latin typeface="Fieldwork 03 Geo Light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E0D9A-1560-1CEB-A97D-A875F05B9BC7}"/>
              </a:ext>
            </a:extLst>
          </p:cNvPr>
          <p:cNvSpPr txBox="1"/>
          <p:nvPr/>
        </p:nvSpPr>
        <p:spPr>
          <a:xfrm>
            <a:off x="701905" y="6133594"/>
            <a:ext cx="214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i="0" u="sng" dirty="0">
                <a:latin typeface="Fieldwork 03 Geo Light" pitchFamily="2" charset="77"/>
              </a:rPr>
              <a:t>Design</a:t>
            </a:r>
            <a:r>
              <a:rPr lang="en-US" b="0" i="0" dirty="0">
                <a:latin typeface="Fieldwork 03 Geo Light" pitchFamily="2" charset="77"/>
              </a:rPr>
              <a:t> Repository</a:t>
            </a:r>
            <a:endParaRPr lang="en-GB" b="0" i="0" dirty="0">
              <a:latin typeface="Fieldwork 03 Geo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550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Branching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GIT Branching</a:t>
            </a:r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FC4A0C-5B92-6875-3A95-30B2B18F880E}"/>
              </a:ext>
            </a:extLst>
          </p:cNvPr>
          <p:cNvCxnSpPr>
            <a:cxnSpLocks/>
          </p:cNvCxnSpPr>
          <p:nvPr/>
        </p:nvCxnSpPr>
        <p:spPr>
          <a:xfrm>
            <a:off x="422361" y="4937987"/>
            <a:ext cx="10089077" cy="0"/>
          </a:xfrm>
          <a:prstGeom prst="straightConnector1">
            <a:avLst/>
          </a:prstGeom>
          <a:ln w="50800">
            <a:solidFill>
              <a:srgbClr val="F006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D6639D-E07B-40C8-F8A9-078C0A697AB5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1619126" y="4206204"/>
            <a:ext cx="8839868" cy="23711"/>
          </a:xfrm>
          <a:prstGeom prst="straightConnector1">
            <a:avLst/>
          </a:prstGeom>
          <a:ln w="50800">
            <a:solidFill>
              <a:srgbClr val="5CE8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0B59387-7998-F2C3-AD2E-32A5EBDD4276}"/>
              </a:ext>
            </a:extLst>
          </p:cNvPr>
          <p:cNvSpPr/>
          <p:nvPr/>
        </p:nvSpPr>
        <p:spPr>
          <a:xfrm>
            <a:off x="941367" y="4861780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DCDA5F-2160-4CA6-6E38-69CE5792FB80}"/>
              </a:ext>
            </a:extLst>
          </p:cNvPr>
          <p:cNvSpPr/>
          <p:nvPr/>
        </p:nvSpPr>
        <p:spPr>
          <a:xfrm>
            <a:off x="1475126" y="4157915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3DD03E-3477-B27B-2AA6-687B86689154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1064279" y="4280827"/>
            <a:ext cx="431935" cy="602041"/>
          </a:xfrm>
          <a:prstGeom prst="straightConnector1">
            <a:avLst/>
          </a:prstGeom>
          <a:ln w="50800">
            <a:solidFill>
              <a:srgbClr val="F006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C8DCF8C-683C-56B2-338C-4BEB09E68D9F}"/>
              </a:ext>
            </a:extLst>
          </p:cNvPr>
          <p:cNvSpPr/>
          <p:nvPr/>
        </p:nvSpPr>
        <p:spPr>
          <a:xfrm>
            <a:off x="4654148" y="4868957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4EE203-F46F-B0E2-798F-4035F9496F84}"/>
              </a:ext>
            </a:extLst>
          </p:cNvPr>
          <p:cNvSpPr/>
          <p:nvPr/>
        </p:nvSpPr>
        <p:spPr>
          <a:xfrm>
            <a:off x="6287535" y="2206606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59B13-59C3-8DF1-D886-7AC99FE850FF}"/>
              </a:ext>
            </a:extLst>
          </p:cNvPr>
          <p:cNvCxnSpPr>
            <a:cxnSpLocks/>
            <a:stCxn id="15" idx="7"/>
            <a:endCxn id="16" idx="3"/>
          </p:cNvCxnSpPr>
          <p:nvPr/>
        </p:nvCxnSpPr>
        <p:spPr>
          <a:xfrm flipV="1">
            <a:off x="4777060" y="2329518"/>
            <a:ext cx="1531563" cy="2560527"/>
          </a:xfrm>
          <a:prstGeom prst="straightConnector1">
            <a:avLst/>
          </a:prstGeom>
          <a:ln w="50800">
            <a:solidFill>
              <a:srgbClr val="F006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07538E7-8B04-AFE3-451F-4EC55236AE2B}"/>
              </a:ext>
            </a:extLst>
          </p:cNvPr>
          <p:cNvSpPr/>
          <p:nvPr/>
        </p:nvSpPr>
        <p:spPr>
          <a:xfrm>
            <a:off x="2286024" y="4843190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4E9FD2-D0D5-7411-FEAF-2D779DC3F8F3}"/>
              </a:ext>
            </a:extLst>
          </p:cNvPr>
          <p:cNvSpPr/>
          <p:nvPr/>
        </p:nvSpPr>
        <p:spPr>
          <a:xfrm>
            <a:off x="3153085" y="4856252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B571E-41B4-948C-E8B3-F03FFF7471C8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431535" y="2278606"/>
            <a:ext cx="4027459" cy="0"/>
          </a:xfrm>
          <a:prstGeom prst="straightConnector1">
            <a:avLst/>
          </a:prstGeom>
          <a:ln w="50800">
            <a:solidFill>
              <a:srgbClr val="5CE8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D15A07-B60B-E298-E9C6-313782E7F050}"/>
              </a:ext>
            </a:extLst>
          </p:cNvPr>
          <p:cNvSpPr/>
          <p:nvPr/>
        </p:nvSpPr>
        <p:spPr>
          <a:xfrm>
            <a:off x="2313430" y="4166296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27FAA-4C4D-F4E7-AB9E-84EB34E5F314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93707" y="3581694"/>
            <a:ext cx="4295619" cy="2156"/>
          </a:xfrm>
          <a:prstGeom prst="straightConnector1">
            <a:avLst/>
          </a:prstGeom>
          <a:ln w="50800">
            <a:solidFill>
              <a:srgbClr val="5CE8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8CEA2B-F4AA-4FB2-1DD0-EB272FE4F9D9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436342" y="3575190"/>
            <a:ext cx="431801" cy="612194"/>
          </a:xfrm>
          <a:prstGeom prst="straightConnector1">
            <a:avLst/>
          </a:prstGeom>
          <a:ln w="50800">
            <a:solidFill>
              <a:srgbClr val="5CE8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740F1B2-7A21-A10A-D176-FC179C81AEC7}"/>
              </a:ext>
            </a:extLst>
          </p:cNvPr>
          <p:cNvSpPr/>
          <p:nvPr/>
        </p:nvSpPr>
        <p:spPr>
          <a:xfrm>
            <a:off x="3661251" y="3511850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35EA1-3D41-828F-1334-8A946128B8F2}"/>
              </a:ext>
            </a:extLst>
          </p:cNvPr>
          <p:cNvSpPr/>
          <p:nvPr/>
        </p:nvSpPr>
        <p:spPr>
          <a:xfrm>
            <a:off x="5949707" y="3511850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D149D14-5B0E-D1C7-031A-9F61D9E75BB7}"/>
              </a:ext>
            </a:extLst>
          </p:cNvPr>
          <p:cNvSpPr/>
          <p:nvPr/>
        </p:nvSpPr>
        <p:spPr>
          <a:xfrm>
            <a:off x="6081382" y="4843190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41AB213-22C5-65BE-F6A7-1577B7240F1C}"/>
              </a:ext>
            </a:extLst>
          </p:cNvPr>
          <p:cNvSpPr/>
          <p:nvPr/>
        </p:nvSpPr>
        <p:spPr>
          <a:xfrm>
            <a:off x="6948443" y="4856252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305439-B704-0C8C-7E7B-DAAF1C86C703}"/>
              </a:ext>
            </a:extLst>
          </p:cNvPr>
          <p:cNvSpPr/>
          <p:nvPr/>
        </p:nvSpPr>
        <p:spPr>
          <a:xfrm>
            <a:off x="9858951" y="1576070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C404AB-8E5C-B12E-3CB7-77194C429C45}"/>
              </a:ext>
            </a:extLst>
          </p:cNvPr>
          <p:cNvCxnSpPr>
            <a:cxnSpLocks/>
            <a:stCxn id="57" idx="7"/>
            <a:endCxn id="51" idx="3"/>
          </p:cNvCxnSpPr>
          <p:nvPr/>
        </p:nvCxnSpPr>
        <p:spPr>
          <a:xfrm flipV="1">
            <a:off x="8424176" y="1698982"/>
            <a:ext cx="1455863" cy="3191063"/>
          </a:xfrm>
          <a:prstGeom prst="straightConnector1">
            <a:avLst/>
          </a:prstGeom>
          <a:ln w="50800">
            <a:solidFill>
              <a:srgbClr val="F006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EF4A00-574E-7AA3-E282-780C8C984F91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10002951" y="1648070"/>
            <a:ext cx="456043" cy="0"/>
          </a:xfrm>
          <a:prstGeom prst="straightConnector1">
            <a:avLst/>
          </a:prstGeom>
          <a:ln w="50800">
            <a:solidFill>
              <a:srgbClr val="5CE8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BE86EF6-66AD-7CC7-F630-E90CDF5AD6C1}"/>
              </a:ext>
            </a:extLst>
          </p:cNvPr>
          <p:cNvSpPr/>
          <p:nvPr/>
        </p:nvSpPr>
        <p:spPr>
          <a:xfrm>
            <a:off x="8301264" y="4868957"/>
            <a:ext cx="144000" cy="144000"/>
          </a:xfrm>
          <a:prstGeom prst="ellipse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1AFE47-1DE3-9A27-A9E7-31C84F405089}"/>
              </a:ext>
            </a:extLst>
          </p:cNvPr>
          <p:cNvCxnSpPr>
            <a:cxnSpLocks/>
          </p:cNvCxnSpPr>
          <p:nvPr/>
        </p:nvCxnSpPr>
        <p:spPr>
          <a:xfrm flipV="1">
            <a:off x="4765829" y="2939439"/>
            <a:ext cx="5693165" cy="7686"/>
          </a:xfrm>
          <a:prstGeom prst="straightConnector1">
            <a:avLst/>
          </a:prstGeom>
          <a:ln w="50800">
            <a:solidFill>
              <a:srgbClr val="5CE8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BE3C0F-D7C4-E676-F18E-8F2F7233FAF2}"/>
              </a:ext>
            </a:extLst>
          </p:cNvPr>
          <p:cNvCxnSpPr>
            <a:cxnSpLocks/>
            <a:stCxn id="79" idx="7"/>
          </p:cNvCxnSpPr>
          <p:nvPr/>
        </p:nvCxnSpPr>
        <p:spPr>
          <a:xfrm flipV="1">
            <a:off x="4336452" y="2925076"/>
            <a:ext cx="429377" cy="607862"/>
          </a:xfrm>
          <a:prstGeom prst="straightConnector1">
            <a:avLst/>
          </a:prstGeom>
          <a:ln w="50800">
            <a:solidFill>
              <a:srgbClr val="5CE8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DE7A1DF-2CD3-3EAB-F05D-9B227808587C}"/>
              </a:ext>
            </a:extLst>
          </p:cNvPr>
          <p:cNvSpPr/>
          <p:nvPr/>
        </p:nvSpPr>
        <p:spPr>
          <a:xfrm>
            <a:off x="4213540" y="3511850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6F8E7A4-E011-2902-5BEC-A8EDA038B41F}"/>
              </a:ext>
            </a:extLst>
          </p:cNvPr>
          <p:cNvSpPr/>
          <p:nvPr/>
        </p:nvSpPr>
        <p:spPr>
          <a:xfrm>
            <a:off x="6287535" y="2875030"/>
            <a:ext cx="144000" cy="144000"/>
          </a:xfrm>
          <a:prstGeom prst="ellipse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DAA8F2-8750-A1F8-9D51-86DC72414AC2}"/>
              </a:ext>
            </a:extLst>
          </p:cNvPr>
          <p:cNvSpPr txBox="1"/>
          <p:nvPr/>
        </p:nvSpPr>
        <p:spPr>
          <a:xfrm>
            <a:off x="10695489" y="4749114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Main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F2C089-26FC-C537-0B4B-A160D38BB0FA}"/>
              </a:ext>
            </a:extLst>
          </p:cNvPr>
          <p:cNvSpPr txBox="1"/>
          <p:nvPr/>
        </p:nvSpPr>
        <p:spPr>
          <a:xfrm>
            <a:off x="10695489" y="4021538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Release 1.0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605065-F78C-29E9-B3D1-A5EF90A0B8EB}"/>
              </a:ext>
            </a:extLst>
          </p:cNvPr>
          <p:cNvSpPr txBox="1"/>
          <p:nvPr/>
        </p:nvSpPr>
        <p:spPr>
          <a:xfrm>
            <a:off x="10695489" y="3378927"/>
            <a:ext cx="12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Release 1.1</a:t>
            </a:r>
            <a:endParaRPr lang="en-GB" b="0" i="0">
              <a:latin typeface="Fieldwork 03 Geo Light" pitchFamily="2" charset="77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D49ACA2-3621-6369-7BC2-CE29386D915C}"/>
              </a:ext>
            </a:extLst>
          </p:cNvPr>
          <p:cNvCxnSpPr>
            <a:cxnSpLocks/>
            <a:stCxn id="79" idx="6"/>
            <a:endCxn id="39" idx="2"/>
          </p:cNvCxnSpPr>
          <p:nvPr/>
        </p:nvCxnSpPr>
        <p:spPr>
          <a:xfrm>
            <a:off x="4357540" y="3583850"/>
            <a:ext cx="1592167" cy="0"/>
          </a:xfrm>
          <a:prstGeom prst="straightConnector1">
            <a:avLst/>
          </a:prstGeom>
          <a:ln w="50800">
            <a:solidFill>
              <a:srgbClr val="5CE8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95F4B00-BCC9-334B-5AF2-0E6821CFD4A2}"/>
              </a:ext>
            </a:extLst>
          </p:cNvPr>
          <p:cNvCxnSpPr>
            <a:cxnSpLocks/>
            <a:stCxn id="38" idx="6"/>
            <a:endCxn id="79" idx="2"/>
          </p:cNvCxnSpPr>
          <p:nvPr/>
        </p:nvCxnSpPr>
        <p:spPr>
          <a:xfrm>
            <a:off x="3805251" y="3583850"/>
            <a:ext cx="408289" cy="0"/>
          </a:xfrm>
          <a:prstGeom prst="straightConnector1">
            <a:avLst/>
          </a:prstGeom>
          <a:ln w="50800">
            <a:solidFill>
              <a:srgbClr val="5CE8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177E1A7-F746-E1F2-A331-563FA4DD0C0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879374" y="3583850"/>
            <a:ext cx="781877" cy="0"/>
          </a:xfrm>
          <a:prstGeom prst="straightConnector1">
            <a:avLst/>
          </a:prstGeom>
          <a:ln w="50800">
            <a:solidFill>
              <a:srgbClr val="5CE8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1DD78F2-8F11-9A31-001A-4024ABD65065}"/>
              </a:ext>
            </a:extLst>
          </p:cNvPr>
          <p:cNvSpPr txBox="1"/>
          <p:nvPr/>
        </p:nvSpPr>
        <p:spPr>
          <a:xfrm>
            <a:off x="10695489" y="2740410"/>
            <a:ext cx="132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Release 1.2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D6DB261-7C52-34F1-E3C3-808201C87974}"/>
              </a:ext>
            </a:extLst>
          </p:cNvPr>
          <p:cNvSpPr txBox="1"/>
          <p:nvPr/>
        </p:nvSpPr>
        <p:spPr>
          <a:xfrm>
            <a:off x="10695489" y="2093940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Release 2.0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3128DBF-501F-887F-2CB7-C437BAA50816}"/>
              </a:ext>
            </a:extLst>
          </p:cNvPr>
          <p:cNvSpPr txBox="1"/>
          <p:nvPr/>
        </p:nvSpPr>
        <p:spPr>
          <a:xfrm>
            <a:off x="10695489" y="1457644"/>
            <a:ext cx="14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Release </a:t>
            </a:r>
            <a:r>
              <a:rPr lang="en-US">
                <a:latin typeface="Fieldwork 03 Geo Light" pitchFamily="2" charset="77"/>
              </a:rPr>
              <a:t>3</a:t>
            </a:r>
            <a:r>
              <a:rPr lang="en-US" b="0" i="0">
                <a:latin typeface="Fieldwork 03 Geo Light" pitchFamily="2" charset="77"/>
              </a:rPr>
              <a:t>.0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D15A54-03E8-56BD-2000-B110F4406EAD}"/>
              </a:ext>
            </a:extLst>
          </p:cNvPr>
          <p:cNvSpPr txBox="1"/>
          <p:nvPr/>
        </p:nvSpPr>
        <p:spPr>
          <a:xfrm>
            <a:off x="1280246" y="4441064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Pull Request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4348CBC-358D-654F-746B-3E2B403B9934}"/>
              </a:ext>
            </a:extLst>
          </p:cNvPr>
          <p:cNvSpPr txBox="1"/>
          <p:nvPr/>
        </p:nvSpPr>
        <p:spPr>
          <a:xfrm>
            <a:off x="1143752" y="3614059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Pull Request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008809-AB7C-2A4C-7C69-19FFE123614D}"/>
              </a:ext>
            </a:extLst>
          </p:cNvPr>
          <p:cNvSpPr txBox="1"/>
          <p:nvPr/>
        </p:nvSpPr>
        <p:spPr>
          <a:xfrm>
            <a:off x="3433442" y="4345886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Pull Request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8F699BB-55A8-C794-3748-BDBC3042FD6C}"/>
              </a:ext>
            </a:extLst>
          </p:cNvPr>
          <p:cNvSpPr txBox="1"/>
          <p:nvPr/>
        </p:nvSpPr>
        <p:spPr>
          <a:xfrm>
            <a:off x="3042650" y="2976818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Pull Request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07A887A-E3A8-4248-1DCC-2F6F8612BF36}"/>
              </a:ext>
            </a:extLst>
          </p:cNvPr>
          <p:cNvSpPr txBox="1"/>
          <p:nvPr/>
        </p:nvSpPr>
        <p:spPr>
          <a:xfrm>
            <a:off x="7025225" y="4324696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Pull Request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71405A0-F142-7D8F-8B13-C3ED74576FDD}"/>
              </a:ext>
            </a:extLst>
          </p:cNvPr>
          <p:cNvSpPr txBox="1"/>
          <p:nvPr/>
        </p:nvSpPr>
        <p:spPr>
          <a:xfrm>
            <a:off x="1680265" y="503615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BBE5099-73BE-8310-7198-2A0A3E12BF93}"/>
              </a:ext>
            </a:extLst>
          </p:cNvPr>
          <p:cNvSpPr txBox="1"/>
          <p:nvPr/>
        </p:nvSpPr>
        <p:spPr>
          <a:xfrm>
            <a:off x="2921284" y="506237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09B4797-2ACB-6713-9E6D-DA4B6570E2A4}"/>
              </a:ext>
            </a:extLst>
          </p:cNvPr>
          <p:cNvSpPr txBox="1"/>
          <p:nvPr/>
        </p:nvSpPr>
        <p:spPr>
          <a:xfrm>
            <a:off x="5591167" y="504883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E2A28B-AD9B-3173-971C-BCD76DE9E045}"/>
              </a:ext>
            </a:extLst>
          </p:cNvPr>
          <p:cNvSpPr txBox="1"/>
          <p:nvPr/>
        </p:nvSpPr>
        <p:spPr>
          <a:xfrm>
            <a:off x="6797457" y="500997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8241484-2308-3090-4D65-CF8875123056}"/>
              </a:ext>
            </a:extLst>
          </p:cNvPr>
          <p:cNvSpPr txBox="1"/>
          <p:nvPr/>
        </p:nvSpPr>
        <p:spPr>
          <a:xfrm>
            <a:off x="2929061" y="3640554"/>
            <a:ext cx="18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 (hotfix)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98814F-A472-9DBF-5752-224C5006496C}"/>
              </a:ext>
            </a:extLst>
          </p:cNvPr>
          <p:cNvSpPr txBox="1"/>
          <p:nvPr/>
        </p:nvSpPr>
        <p:spPr>
          <a:xfrm>
            <a:off x="5702419" y="3675918"/>
            <a:ext cx="18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 (hotfix)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82E5B46-5A41-9481-940C-6B1218DFEC1C}"/>
              </a:ext>
            </a:extLst>
          </p:cNvPr>
          <p:cNvSpPr txBox="1"/>
          <p:nvPr/>
        </p:nvSpPr>
        <p:spPr>
          <a:xfrm>
            <a:off x="6063966" y="3065629"/>
            <a:ext cx="18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Commit (hotfix)</a:t>
            </a:r>
            <a:endParaRPr lang="en-GB" b="0" i="0">
              <a:latin typeface="Fieldwork 03 Geo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849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Semarchy Branching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3BB-23BC-5C1C-33CF-DE3AE2A3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rgbClr val="F006A2"/>
                </a:solidFill>
              </a:rPr>
              <a:t>Branch 0 (0.X) - Development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rgbClr val="F006A2"/>
                </a:solidFill>
              </a:rPr>
              <a:t>Edition 0 (0.0 – closed)</a:t>
            </a:r>
            <a:br>
              <a:rPr lang="en-US" sz="1800">
                <a:solidFill>
                  <a:srgbClr val="F006A2"/>
                </a:solidFill>
              </a:rPr>
            </a:br>
            <a:r>
              <a:rPr lang="en-US" sz="1600">
                <a:solidFill>
                  <a:srgbClr val="F006A2"/>
                </a:solidFill>
              </a:rPr>
              <a:t>Original branch which is closed immediately during the initialization process to produce 0.1 and </a:t>
            </a:r>
            <a:r>
              <a:rPr lang="en-US" sz="1600">
                <a:solidFill>
                  <a:srgbClr val="5CE850"/>
                </a:solidFill>
              </a:rPr>
              <a:t>1.0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rgbClr val="F006A2"/>
                </a:solidFill>
              </a:rPr>
              <a:t>Edition 1 (0.1 – open)</a:t>
            </a:r>
            <a:br>
              <a:rPr lang="en-US" sz="1800">
                <a:solidFill>
                  <a:srgbClr val="F006A2"/>
                </a:solidFill>
              </a:rPr>
            </a:br>
            <a:r>
              <a:rPr lang="en-US" sz="1600">
                <a:solidFill>
                  <a:srgbClr val="F006A2"/>
                </a:solidFill>
              </a:rPr>
              <a:t>A working branch which contains a copy of the model which is currently being worked on.  This could be any branch from GIT, as GIT is the source of truth.  It will </a:t>
            </a:r>
            <a:r>
              <a:rPr lang="en-US" sz="1600" b="1" u="sng">
                <a:solidFill>
                  <a:srgbClr val="F006A2"/>
                </a:solidFill>
              </a:rPr>
              <a:t>mostly</a:t>
            </a:r>
            <a:r>
              <a:rPr lang="en-US" sz="1600">
                <a:solidFill>
                  <a:srgbClr val="F006A2"/>
                </a:solidFill>
              </a:rPr>
              <a:t> be the head of the main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rgbClr val="5CE850"/>
                </a:solidFill>
              </a:rPr>
              <a:t>Branch 1 (1.X) - Releases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rgbClr val="5CE850"/>
                </a:solidFill>
              </a:rPr>
              <a:t>Edition 0 (1.0 – closed)</a:t>
            </a:r>
            <a:br>
              <a:rPr lang="en-US" sz="1800">
                <a:solidFill>
                  <a:srgbClr val="5CE850"/>
                </a:solidFill>
              </a:rPr>
            </a:br>
            <a:r>
              <a:rPr lang="en-US" sz="1600">
                <a:solidFill>
                  <a:srgbClr val="5CE850"/>
                </a:solidFill>
              </a:rPr>
              <a:t>Release 1 which is closed as it has been built and released to a higher environment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rgbClr val="5CE850"/>
                </a:solidFill>
              </a:rPr>
              <a:t>Edition 1 (1.1 – closed)</a:t>
            </a:r>
            <a:br>
              <a:rPr lang="en-US" sz="1800">
                <a:solidFill>
                  <a:srgbClr val="5CE850"/>
                </a:solidFill>
              </a:rPr>
            </a:br>
            <a:r>
              <a:rPr lang="en-US" sz="1600">
                <a:solidFill>
                  <a:srgbClr val="5CE850"/>
                </a:solidFill>
              </a:rPr>
              <a:t>Release 2 which is closed as it has been built and released to a higher environment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800" b="1" u="sng">
                <a:solidFill>
                  <a:srgbClr val="5CE850"/>
                </a:solidFill>
              </a:rPr>
              <a:t>Edition X (1.X – open)</a:t>
            </a:r>
            <a:br>
              <a:rPr lang="en-US" sz="1800">
                <a:solidFill>
                  <a:srgbClr val="5CE850"/>
                </a:solidFill>
              </a:rPr>
            </a:br>
            <a:r>
              <a:rPr lang="en-US" sz="1600">
                <a:solidFill>
                  <a:srgbClr val="5CE850"/>
                </a:solidFill>
              </a:rPr>
              <a:t>A copy of 1.(X-1) which is awaiting an import from 0.1 with the new release.  This is covered in the build process later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Semarchy Branches in </a:t>
            </a:r>
            <a:r>
              <a:rPr lang="en-US">
                <a:solidFill>
                  <a:srgbClr val="F006A2"/>
                </a:solidFill>
              </a:rPr>
              <a:t>DEV</a:t>
            </a:r>
            <a:endParaRPr lang="en-GB">
              <a:solidFill>
                <a:srgbClr val="F006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8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Initialization Process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7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3BB-23BC-5C1C-33CF-DE3AE2A3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Create new model </a:t>
            </a:r>
            <a:r>
              <a:rPr lang="en-US">
                <a:solidFill>
                  <a:srgbClr val="F006A2"/>
                </a:solidFill>
              </a:rPr>
              <a:t>0.0</a:t>
            </a:r>
            <a:br>
              <a:rPr lang="en-US"/>
            </a:br>
            <a:r>
              <a:rPr lang="en-US">
                <a:solidFill>
                  <a:srgbClr val="F006A2"/>
                </a:solidFill>
              </a:rPr>
              <a:t>0.0 – open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Close </a:t>
            </a:r>
            <a:r>
              <a:rPr lang="en-US">
                <a:solidFill>
                  <a:srgbClr val="F006A2"/>
                </a:solidFill>
              </a:rPr>
              <a:t>0.0</a:t>
            </a:r>
            <a:br>
              <a:rPr lang="en-US"/>
            </a:br>
            <a:r>
              <a:rPr lang="en-US">
                <a:solidFill>
                  <a:srgbClr val="F006A2"/>
                </a:solidFill>
              </a:rPr>
              <a:t>0.0 – closed</a:t>
            </a:r>
            <a:br>
              <a:rPr lang="en-US">
                <a:solidFill>
                  <a:srgbClr val="F006A2"/>
                </a:solidFill>
              </a:rPr>
            </a:br>
            <a:r>
              <a:rPr lang="en-US">
                <a:solidFill>
                  <a:srgbClr val="F006A2"/>
                </a:solidFill>
              </a:rPr>
              <a:t>0.1 – open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branch from </a:t>
            </a:r>
            <a:r>
              <a:rPr lang="en-US">
                <a:solidFill>
                  <a:srgbClr val="F006A2"/>
                </a:solidFill>
              </a:rPr>
              <a:t>0.0</a:t>
            </a:r>
            <a:br>
              <a:rPr lang="en-US"/>
            </a:br>
            <a:r>
              <a:rPr lang="en-US">
                <a:solidFill>
                  <a:srgbClr val="F006A2"/>
                </a:solidFill>
              </a:rPr>
              <a:t>0.0 – closed</a:t>
            </a:r>
            <a:br>
              <a:rPr lang="en-US">
                <a:solidFill>
                  <a:srgbClr val="F006A2"/>
                </a:solidFill>
              </a:rPr>
            </a:br>
            <a:r>
              <a:rPr lang="en-US">
                <a:solidFill>
                  <a:srgbClr val="F006A2"/>
                </a:solidFill>
              </a:rPr>
              <a:t>0.1 – open</a:t>
            </a:r>
            <a:br>
              <a:rPr lang="en-US"/>
            </a:br>
            <a:r>
              <a:rPr lang="en-US">
                <a:solidFill>
                  <a:srgbClr val="5CE850"/>
                </a:solidFill>
              </a:rPr>
              <a:t>1.0 – open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Close </a:t>
            </a:r>
            <a:r>
              <a:rPr lang="en-US">
                <a:solidFill>
                  <a:srgbClr val="5CE850"/>
                </a:solidFill>
              </a:rPr>
              <a:t>1.0</a:t>
            </a:r>
            <a:br>
              <a:rPr lang="en-US"/>
            </a:br>
            <a:r>
              <a:rPr lang="en-US">
                <a:solidFill>
                  <a:srgbClr val="F006A2"/>
                </a:solidFill>
              </a:rPr>
              <a:t>0.0 – closed</a:t>
            </a:r>
            <a:br>
              <a:rPr lang="en-US">
                <a:solidFill>
                  <a:srgbClr val="F006A2"/>
                </a:solidFill>
              </a:rPr>
            </a:br>
            <a:r>
              <a:rPr lang="en-US">
                <a:solidFill>
                  <a:srgbClr val="F006A2"/>
                </a:solidFill>
              </a:rPr>
              <a:t>0.1 – open</a:t>
            </a:r>
            <a:br>
              <a:rPr lang="en-US"/>
            </a:br>
            <a:r>
              <a:rPr lang="en-US">
                <a:solidFill>
                  <a:srgbClr val="5CE850"/>
                </a:solidFill>
              </a:rPr>
              <a:t>1.0 – closed</a:t>
            </a:r>
            <a:br>
              <a:rPr lang="en-US">
                <a:solidFill>
                  <a:srgbClr val="5CE850"/>
                </a:solidFill>
              </a:rPr>
            </a:br>
            <a:r>
              <a:rPr lang="en-US">
                <a:solidFill>
                  <a:srgbClr val="5CE850"/>
                </a:solidFill>
              </a:rPr>
              <a:t>1.1 - open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new data location from </a:t>
            </a:r>
            <a:r>
              <a:rPr lang="en-US">
                <a:solidFill>
                  <a:srgbClr val="F006A2"/>
                </a:solidFill>
              </a:rPr>
              <a:t>0.1</a:t>
            </a:r>
            <a:endParaRPr lang="en-GB">
              <a:solidFill>
                <a:srgbClr val="F006A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Initialization Process In </a:t>
            </a:r>
            <a:r>
              <a:rPr lang="en-US">
                <a:solidFill>
                  <a:srgbClr val="F006A2"/>
                </a:solidFill>
              </a:rPr>
              <a:t>DEV</a:t>
            </a:r>
            <a:endParaRPr lang="en-GB">
              <a:solidFill>
                <a:srgbClr val="F006A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E6960-47AB-4A99-5253-3F77C302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21" y="2333625"/>
            <a:ext cx="2847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3BB-23BC-5C1C-33CF-DE3AE2A3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Import 1.0</a:t>
            </a:r>
            <a:br>
              <a:rPr lang="en-US"/>
            </a:br>
            <a:r>
              <a:rPr lang="en-US">
                <a:solidFill>
                  <a:srgbClr val="5CE850"/>
                </a:solidFill>
              </a:rPr>
              <a:t>1.0 – closed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new data location from </a:t>
            </a:r>
            <a:r>
              <a:rPr lang="en-US">
                <a:solidFill>
                  <a:srgbClr val="5CE850"/>
                </a:solidFill>
              </a:rPr>
              <a:t>1.0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Initialization Process In </a:t>
            </a:r>
            <a:r>
              <a:rPr lang="en-US">
                <a:solidFill>
                  <a:srgbClr val="5CE850"/>
                </a:solidFill>
              </a:rPr>
              <a:t>Deploy Environments</a:t>
            </a:r>
            <a:endParaRPr lang="en-GB">
              <a:solidFill>
                <a:srgbClr val="5CE8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8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Build Process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18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3BB-23BC-5C1C-33CF-DE3AE2A3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Make changes to </a:t>
            </a:r>
            <a:r>
              <a:rPr lang="en-US" dirty="0">
                <a:solidFill>
                  <a:srgbClr val="F006A2"/>
                </a:solidFill>
              </a:rPr>
              <a:t>0.1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Export </a:t>
            </a:r>
            <a:r>
              <a:rPr lang="en-US" dirty="0">
                <a:solidFill>
                  <a:srgbClr val="F006A2"/>
                </a:solidFill>
              </a:rPr>
              <a:t>0.1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next release, </a:t>
            </a:r>
            <a:r>
              <a:rPr lang="en-US" dirty="0">
                <a:solidFill>
                  <a:srgbClr val="5CE850"/>
                </a:solidFill>
              </a:rPr>
              <a:t>1.X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Import-Replace </a:t>
            </a:r>
            <a:r>
              <a:rPr lang="en-US" dirty="0">
                <a:solidFill>
                  <a:srgbClr val="5CE850"/>
                </a:solidFill>
              </a:rPr>
              <a:t>1.X</a:t>
            </a:r>
            <a:r>
              <a:rPr lang="en-US" dirty="0"/>
              <a:t> with </a:t>
            </a:r>
            <a:r>
              <a:rPr lang="en-US" dirty="0">
                <a:solidFill>
                  <a:srgbClr val="F006A2"/>
                </a:solidFill>
              </a:rPr>
              <a:t>0.1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Close </a:t>
            </a:r>
            <a:r>
              <a:rPr lang="en-US" dirty="0">
                <a:solidFill>
                  <a:srgbClr val="5CE850"/>
                </a:solidFill>
              </a:rPr>
              <a:t>1.X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Export </a:t>
            </a:r>
            <a:r>
              <a:rPr lang="en-US" dirty="0">
                <a:solidFill>
                  <a:srgbClr val="5CE850"/>
                </a:solidFill>
              </a:rPr>
              <a:t>1.X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Export </a:t>
            </a:r>
            <a:r>
              <a:rPr lang="en-US" dirty="0">
                <a:solidFill>
                  <a:srgbClr val="F006A2"/>
                </a:solidFill>
              </a:rPr>
              <a:t>other artifacts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Commit </a:t>
            </a:r>
            <a:r>
              <a:rPr lang="en-US" dirty="0">
                <a:solidFill>
                  <a:srgbClr val="F006A2"/>
                </a:solidFill>
              </a:rPr>
              <a:t>0.1</a:t>
            </a:r>
            <a:r>
              <a:rPr lang="en-US" dirty="0"/>
              <a:t> &amp; </a:t>
            </a:r>
            <a:r>
              <a:rPr lang="en-US" dirty="0">
                <a:solidFill>
                  <a:srgbClr val="5CE850"/>
                </a:solidFill>
              </a:rPr>
              <a:t>1.X</a:t>
            </a:r>
            <a:r>
              <a:rPr lang="en-US" dirty="0"/>
              <a:t> exports and </a:t>
            </a:r>
            <a:br>
              <a:rPr lang="en-US" dirty="0"/>
            </a:br>
            <a:r>
              <a:rPr lang="en-US" dirty="0"/>
              <a:t>exported </a:t>
            </a:r>
            <a:r>
              <a:rPr lang="en-US" dirty="0">
                <a:solidFill>
                  <a:srgbClr val="F006A2"/>
                </a:solidFill>
              </a:rPr>
              <a:t>other artifacts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pull request from </a:t>
            </a:r>
            <a:r>
              <a:rPr lang="en-US" dirty="0">
                <a:solidFill>
                  <a:srgbClr val="F006A2"/>
                </a:solidFill>
              </a:rPr>
              <a:t>Main</a:t>
            </a:r>
            <a:r>
              <a:rPr lang="en-US" dirty="0"/>
              <a:t> to </a:t>
            </a:r>
            <a:r>
              <a:rPr lang="en-US" dirty="0">
                <a:solidFill>
                  <a:srgbClr val="5CE850"/>
                </a:solidFill>
              </a:rPr>
              <a:t>Release</a:t>
            </a:r>
            <a:endParaRPr lang="en-GB" dirty="0">
              <a:solidFill>
                <a:srgbClr val="5CE85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Build Process in </a:t>
            </a:r>
            <a:r>
              <a:rPr lang="en-US">
                <a:solidFill>
                  <a:srgbClr val="F006A2"/>
                </a:solidFill>
              </a:rPr>
              <a:t>DEV</a:t>
            </a:r>
            <a:endParaRPr lang="en-GB">
              <a:solidFill>
                <a:srgbClr val="F006A2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4460F2C-C442-B07D-B565-C745759BA97F}"/>
              </a:ext>
            </a:extLst>
          </p:cNvPr>
          <p:cNvSpPr/>
          <p:nvPr/>
        </p:nvSpPr>
        <p:spPr>
          <a:xfrm>
            <a:off x="5421086" y="1873522"/>
            <a:ext cx="335280" cy="2115004"/>
          </a:xfrm>
          <a:prstGeom prst="rightBrace">
            <a:avLst>
              <a:gd name="adj1" fmla="val 1005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8C96424-BAD5-CAA7-CA17-1D3ECEB7C66A}"/>
              </a:ext>
            </a:extLst>
          </p:cNvPr>
          <p:cNvSpPr/>
          <p:nvPr/>
        </p:nvSpPr>
        <p:spPr>
          <a:xfrm>
            <a:off x="5421086" y="4019006"/>
            <a:ext cx="335280" cy="962297"/>
          </a:xfrm>
          <a:prstGeom prst="rightBrace">
            <a:avLst>
              <a:gd name="adj1" fmla="val 3668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4D23D-21F8-1DF7-F792-AE79BD718309}"/>
              </a:ext>
            </a:extLst>
          </p:cNvPr>
          <p:cNvSpPr txBox="1"/>
          <p:nvPr/>
        </p:nvSpPr>
        <p:spPr>
          <a:xfrm>
            <a:off x="5822527" y="2761598"/>
            <a:ext cx="12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Semarchy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3AD12-D91A-9EF3-F8A5-0CCAF461121A}"/>
              </a:ext>
            </a:extLst>
          </p:cNvPr>
          <p:cNvSpPr txBox="1"/>
          <p:nvPr/>
        </p:nvSpPr>
        <p:spPr>
          <a:xfrm>
            <a:off x="5822527" y="431548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GIT</a:t>
            </a:r>
            <a:endParaRPr lang="en-GB" b="0" i="0">
              <a:latin typeface="Fieldwork 03 Geo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57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1D2AC-8127-62B2-3F88-E3E5D529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2AB6-D5FD-72F3-510A-3F2ED0DD4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</a:p>
          <a:p>
            <a:r>
              <a:rPr lang="en-US"/>
              <a:t>Environment Setup</a:t>
            </a:r>
          </a:p>
          <a:p>
            <a:r>
              <a:rPr lang="en-US"/>
              <a:t>GIT Branching</a:t>
            </a:r>
          </a:p>
          <a:p>
            <a:r>
              <a:rPr lang="en-US"/>
              <a:t>Semarchy Branching</a:t>
            </a:r>
          </a:p>
          <a:p>
            <a:r>
              <a:rPr lang="en-US"/>
              <a:t>Initialization Process</a:t>
            </a:r>
          </a:p>
          <a:p>
            <a:r>
              <a:rPr lang="en-US"/>
              <a:t>Build Process</a:t>
            </a:r>
          </a:p>
          <a:p>
            <a:r>
              <a:rPr lang="en-US"/>
              <a:t>Release Process</a:t>
            </a:r>
          </a:p>
          <a:p>
            <a:r>
              <a:rPr lang="en-US"/>
              <a:t>Automation</a:t>
            </a:r>
          </a:p>
          <a:p>
            <a:r>
              <a:rPr lang="en-US"/>
              <a:t>Summary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Release Process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2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8703BB-23BC-5C1C-33CF-DE3AE2A3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Find release version </a:t>
            </a:r>
            <a:r>
              <a:rPr lang="en-US">
                <a:solidFill>
                  <a:srgbClr val="5CE850"/>
                </a:solidFill>
              </a:rPr>
              <a:t>1.X </a:t>
            </a:r>
            <a:br>
              <a:rPr lang="en-US"/>
            </a:br>
            <a:r>
              <a:rPr lang="en-US"/>
              <a:t>(may be parameterized)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Import </a:t>
            </a:r>
            <a:r>
              <a:rPr lang="en-US">
                <a:solidFill>
                  <a:srgbClr val="5CE850"/>
                </a:solidFill>
              </a:rPr>
              <a:t>1.X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Import </a:t>
            </a:r>
            <a:r>
              <a:rPr lang="en-US">
                <a:solidFill>
                  <a:srgbClr val="5CE850"/>
                </a:solidFill>
              </a:rPr>
              <a:t>other artifacts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Deploy </a:t>
            </a:r>
            <a:r>
              <a:rPr lang="en-US">
                <a:solidFill>
                  <a:srgbClr val="5CE850"/>
                </a:solidFill>
              </a:rPr>
              <a:t>other artifacts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Deploy model </a:t>
            </a:r>
            <a:r>
              <a:rPr lang="en-US">
                <a:solidFill>
                  <a:srgbClr val="5CE850"/>
                </a:solidFill>
              </a:rPr>
              <a:t>1.X</a:t>
            </a:r>
            <a:r>
              <a:rPr lang="en-US"/>
              <a:t> to data location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Release Process in </a:t>
            </a:r>
            <a:r>
              <a:rPr lang="en-US">
                <a:solidFill>
                  <a:srgbClr val="5CE850"/>
                </a:solidFill>
              </a:rPr>
              <a:t>Deploy Environments</a:t>
            </a:r>
            <a:endParaRPr lang="en-GB">
              <a:solidFill>
                <a:srgbClr val="5CE850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363F8BF-1A59-724A-8AEA-A75CC5CEA8CE}"/>
              </a:ext>
            </a:extLst>
          </p:cNvPr>
          <p:cNvSpPr/>
          <p:nvPr/>
        </p:nvSpPr>
        <p:spPr>
          <a:xfrm>
            <a:off x="5421086" y="1873522"/>
            <a:ext cx="335280" cy="260078"/>
          </a:xfrm>
          <a:prstGeom prst="rightBrace">
            <a:avLst>
              <a:gd name="adj1" fmla="val 1662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45A2CBD-5555-1DD5-CCA6-BAA6FCAEEE25}"/>
              </a:ext>
            </a:extLst>
          </p:cNvPr>
          <p:cNvSpPr/>
          <p:nvPr/>
        </p:nvSpPr>
        <p:spPr>
          <a:xfrm>
            <a:off x="5421086" y="2181498"/>
            <a:ext cx="335280" cy="1545771"/>
          </a:xfrm>
          <a:prstGeom prst="rightBrace">
            <a:avLst>
              <a:gd name="adj1" fmla="val 3668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857F4-1912-825B-61AD-720F69723250}"/>
              </a:ext>
            </a:extLst>
          </p:cNvPr>
          <p:cNvSpPr txBox="1"/>
          <p:nvPr/>
        </p:nvSpPr>
        <p:spPr>
          <a:xfrm>
            <a:off x="5822527" y="2752890"/>
            <a:ext cx="12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Semarchy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15F53-15D8-60D2-C106-C2116C08D564}"/>
              </a:ext>
            </a:extLst>
          </p:cNvPr>
          <p:cNvSpPr txBox="1"/>
          <p:nvPr/>
        </p:nvSpPr>
        <p:spPr>
          <a:xfrm>
            <a:off x="5822527" y="181612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>
                <a:latin typeface="Fieldwork 03 Geo Light" pitchFamily="2" charset="77"/>
              </a:rPr>
              <a:t>GIT</a:t>
            </a:r>
            <a:endParaRPr lang="en-GB" b="0" i="0">
              <a:latin typeface="Fieldwork 03 Geo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309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Automation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21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B5ED5D-CB93-0B2F-0C19-CE2467794D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Semarchy xDM provides a REST API that can automate all the steps within the build and release process</a:t>
            </a:r>
          </a:p>
          <a:p>
            <a:r>
              <a:rPr lang="en-US"/>
              <a:t>The build and release process needs to be separated by GIT, which is likely to remain a manual process</a:t>
            </a:r>
          </a:p>
          <a:p>
            <a:r>
              <a:rPr lang="en-GB"/>
              <a:t>The key process to automate is the </a:t>
            </a:r>
            <a:r>
              <a:rPr lang="en-GB" b="1" u="sng"/>
              <a:t>release process</a:t>
            </a:r>
            <a:r>
              <a:rPr lang="en-GB"/>
              <a:t> so that pushing code to higher environments is automated</a:t>
            </a:r>
          </a:p>
          <a:p>
            <a:r>
              <a:rPr lang="en-GB"/>
              <a:t>Amplifi have some scripts to do this using both </a:t>
            </a:r>
            <a:r>
              <a:rPr lang="en-GB" b="1" u="sng"/>
              <a:t>PowerShell</a:t>
            </a:r>
            <a:r>
              <a:rPr lang="en-GB"/>
              <a:t> and </a:t>
            </a:r>
            <a:r>
              <a:rPr lang="en-GB" b="1" u="sng"/>
              <a:t>Python</a:t>
            </a:r>
            <a:r>
              <a:rPr lang="en-GB"/>
              <a:t> </a:t>
            </a:r>
            <a:r>
              <a:rPr lang="en-GB">
                <a:hlinkClick r:id="rId2"/>
              </a:rPr>
              <a:t>here</a:t>
            </a:r>
            <a:endParaRPr lang="en-GB"/>
          </a:p>
          <a:p>
            <a:r>
              <a:rPr lang="en-GB"/>
              <a:t>This framework should be technology agnostic, as clients have multiple </a:t>
            </a:r>
            <a:r>
              <a:rPr lang="en-GB" err="1"/>
              <a:t>devops</a:t>
            </a:r>
            <a:r>
              <a:rPr lang="en-GB"/>
              <a:t> platforms (AWS </a:t>
            </a:r>
            <a:r>
              <a:rPr lang="en-GB" err="1"/>
              <a:t>CodeCommit</a:t>
            </a:r>
            <a:r>
              <a:rPr lang="en-GB"/>
              <a:t>/</a:t>
            </a:r>
            <a:r>
              <a:rPr lang="en-GB" err="1"/>
              <a:t>CodeBuild</a:t>
            </a:r>
            <a:r>
              <a:rPr lang="en-GB"/>
              <a:t>, Azure </a:t>
            </a:r>
            <a:r>
              <a:rPr lang="en-GB" err="1"/>
              <a:t>Devops</a:t>
            </a:r>
            <a:r>
              <a:rPr lang="en-GB"/>
              <a:t>, Jenkins, etc.)</a:t>
            </a:r>
          </a:p>
          <a:p>
            <a:r>
              <a:rPr lang="en-GB"/>
              <a:t>Some GIT actions can also be automated, and </a:t>
            </a:r>
            <a:r>
              <a:rPr lang="en-GB" err="1"/>
              <a:t>devops</a:t>
            </a:r>
            <a:r>
              <a:rPr lang="en-GB"/>
              <a:t> platforms can help with this integration</a:t>
            </a:r>
          </a:p>
          <a:p>
            <a:pPr lvl="1"/>
            <a:r>
              <a:rPr lang="en-GB"/>
              <a:t>This is especially the case in generating/finding new </a:t>
            </a:r>
            <a:r>
              <a:rPr lang="en-GB">
                <a:solidFill>
                  <a:srgbClr val="5CE850"/>
                </a:solidFill>
              </a:rPr>
              <a:t>1.X</a:t>
            </a:r>
            <a:r>
              <a:rPr lang="en-GB"/>
              <a:t> versions to import/replace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Automate Build and Release</a:t>
            </a:r>
            <a:endParaRPr lang="en-GB">
              <a:solidFill>
                <a:srgbClr val="5CE8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6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1D2AC-8127-62B2-3F88-E3E5D529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2AB6-D5FD-72F3-510A-3F2ED0DD4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</a:p>
          <a:p>
            <a:r>
              <a:rPr lang="en-US"/>
              <a:t>Environment Setup</a:t>
            </a:r>
          </a:p>
          <a:p>
            <a:r>
              <a:rPr lang="en-US"/>
              <a:t>GIT Branching</a:t>
            </a:r>
          </a:p>
          <a:p>
            <a:r>
              <a:rPr lang="en-US"/>
              <a:t>Semarchy Branching</a:t>
            </a:r>
          </a:p>
          <a:p>
            <a:r>
              <a:rPr lang="en-US"/>
              <a:t>Initialization Process</a:t>
            </a:r>
          </a:p>
          <a:p>
            <a:r>
              <a:rPr lang="en-US"/>
              <a:t>Build Process</a:t>
            </a:r>
          </a:p>
          <a:p>
            <a:r>
              <a:rPr lang="en-US"/>
              <a:t>Release Process</a:t>
            </a:r>
          </a:p>
          <a:p>
            <a:r>
              <a:rPr lang="en-US"/>
              <a:t>Automation</a:t>
            </a:r>
          </a:p>
          <a:p>
            <a:r>
              <a:rPr lang="en-US"/>
              <a:t>Summary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5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584CE-79A5-215A-C1CD-281E613C7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C9A6B-2B4F-9B2C-D5DF-81D220F062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Presented by Matthew Harris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9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2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7D80EF-AE9E-CD2D-0D13-FBEAAD4EF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Semarchy xDM is an off-the-shelf MDM solution which empowers Amplifi to deliver quick time-to-value for our clients</a:t>
            </a:r>
          </a:p>
          <a:p>
            <a:r>
              <a:rPr lang="en-US"/>
              <a:t>Part of our ability to deliver this is our experience, knowledge and best practices</a:t>
            </a:r>
          </a:p>
          <a:p>
            <a:r>
              <a:rPr lang="en-US"/>
              <a:t>This framework sets out the code management, build and release best practices when using Semarchy xDM</a:t>
            </a:r>
          </a:p>
          <a:p>
            <a:r>
              <a:rPr lang="en-US"/>
              <a:t>The principles here are heavily based on standard software development principles, however, there are quirks with the Semarchy product which mean these standards have a Semarchy-</a:t>
            </a:r>
            <a:r>
              <a:rPr lang="en-US" err="1"/>
              <a:t>flavour</a:t>
            </a:r>
            <a:r>
              <a:rPr lang="en-US"/>
              <a:t> to them</a:t>
            </a:r>
          </a:p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75BCD-5B4B-61D9-44C2-8D8EF8D9F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8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7D80EF-AE9E-CD2D-0D13-FBEAAD4EF6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u="sng"/>
              <a:t>Design vs Deploy repository</a:t>
            </a:r>
          </a:p>
          <a:p>
            <a:pPr lvl="1"/>
            <a:r>
              <a:rPr lang="en-US"/>
              <a:t>Design repositories allow open and closed models (read/write vs read only) and so changes can be made to models deployed on such environments.  This is perfect for DEV, where changes need to be made</a:t>
            </a:r>
          </a:p>
          <a:p>
            <a:pPr lvl="1"/>
            <a:r>
              <a:rPr lang="en-US"/>
              <a:t>Deploy repositories only allow closed models (read-only) and so changes cannot be made manually to them.  This makes them ideal for non-development environments, such as TEST and PROD</a:t>
            </a:r>
          </a:p>
          <a:p>
            <a:pPr lvl="1"/>
            <a:r>
              <a:rPr lang="en-US"/>
              <a:t>Closing a model can only be done in a Design repository, and so this function falls to DEV</a:t>
            </a:r>
          </a:p>
          <a:p>
            <a:r>
              <a:rPr lang="en-US" b="1" u="sng"/>
              <a:t>xDM branching</a:t>
            </a:r>
          </a:p>
          <a:p>
            <a:pPr lvl="1"/>
            <a:r>
              <a:rPr lang="en-US"/>
              <a:t>Semarchy offers a limited branching capacity for versioning models</a:t>
            </a:r>
          </a:p>
          <a:p>
            <a:pPr lvl="1"/>
            <a:r>
              <a:rPr lang="en-US"/>
              <a:t>However there are some severe limitations with this</a:t>
            </a:r>
          </a:p>
          <a:p>
            <a:pPr lvl="2"/>
            <a:r>
              <a:rPr lang="en-US"/>
              <a:t>Branches cannot be merged back and so they balloon out (i.e. no feature branching is possible)</a:t>
            </a:r>
          </a:p>
          <a:p>
            <a:pPr lvl="2"/>
            <a:r>
              <a:rPr lang="en-US"/>
              <a:t>Only the model, not the supporting artifacts, are versioned in these models</a:t>
            </a:r>
          </a:p>
          <a:p>
            <a:pPr lvl="1"/>
            <a:r>
              <a:rPr lang="en-US"/>
              <a:t>Because of these limitations, this versioning is </a:t>
            </a:r>
            <a:r>
              <a:rPr lang="en-US" b="1" u="sng"/>
              <a:t>not used</a:t>
            </a:r>
            <a:r>
              <a:rPr lang="en-US"/>
              <a:t> in this framework as a version control</a:t>
            </a:r>
          </a:p>
          <a:p>
            <a:pPr lvl="1"/>
            <a:r>
              <a:rPr lang="en-US"/>
              <a:t>However, because of the design/deploy it must be used for creating closed models and so this framework aims to integrate this versioning with a code repository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75BCD-5B4B-61D9-44C2-8D8EF8D9F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Semarchy xDM Quirks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87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A673-D2E3-50D9-B75E-CC93C4AE0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Principles</a:t>
            </a:r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02ADF3-8EC5-B939-9C7A-AD61EDE77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396129"/>
              </p:ext>
            </p:extLst>
          </p:nvPr>
        </p:nvGraphicFramePr>
        <p:xfrm>
          <a:off x="4589014" y="82828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188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2B6187-3248-EAAF-004A-65E6F9EE45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Ensure the environments are built and configured in the correct way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a code repository to store the code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/>
              <a:t>GIT is recommended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Follow the branching strategies both in GIT and in Semarchy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/>
              <a:t>This ensures that releases and versions are well governed and understood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Follow the initialization process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/>
              <a:t>This is the only process which can permanently stay manual.  This is because it can be done during the install (which must be manual) and is a one off process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/>
              <a:t>This can, however, also be automated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Always use the build and release processes exactly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Work towards automating the build and release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Have automated build and release processes tied to manual approvals in a </a:t>
            </a:r>
            <a:r>
              <a:rPr lang="en-GB" err="1"/>
              <a:t>devops</a:t>
            </a:r>
            <a:r>
              <a:rPr lang="en-GB"/>
              <a:t> platform for full automation and traceability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57C3-AAD5-76F8-5429-DE76E627F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Framework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00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FAC98-9F08-177D-1F69-3E3A4093E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Environment Setup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63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EC0E-63B6-0494-99C5-CD1CDAE92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Environments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667F13-85A0-91C8-36C9-3FB0C3AB8189}"/>
              </a:ext>
            </a:extLst>
          </p:cNvPr>
          <p:cNvSpPr/>
          <p:nvPr/>
        </p:nvSpPr>
        <p:spPr>
          <a:xfrm>
            <a:off x="4856727" y="234237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C13BD-955E-34D2-337F-874C09ECF4EC}"/>
              </a:ext>
            </a:extLst>
          </p:cNvPr>
          <p:cNvSpPr/>
          <p:nvPr/>
        </p:nvSpPr>
        <p:spPr>
          <a:xfrm>
            <a:off x="8166893" y="2733887"/>
            <a:ext cx="1800000" cy="1800000"/>
          </a:xfrm>
          <a:prstGeom prst="rect">
            <a:avLst/>
          </a:prstGeom>
          <a:solidFill>
            <a:srgbClr val="5CE85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5D937-1F7C-241D-1241-9398EE091A61}"/>
              </a:ext>
            </a:extLst>
          </p:cNvPr>
          <p:cNvSpPr/>
          <p:nvPr/>
        </p:nvSpPr>
        <p:spPr>
          <a:xfrm>
            <a:off x="1213589" y="2733887"/>
            <a:ext cx="1800000" cy="1800000"/>
          </a:xfrm>
          <a:prstGeom prst="rect">
            <a:avLst/>
          </a:prstGeom>
          <a:solidFill>
            <a:srgbClr val="F006A2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0E83F-3338-9E0C-3712-59BAE2C9603A}"/>
              </a:ext>
            </a:extLst>
          </p:cNvPr>
          <p:cNvSpPr/>
          <p:nvPr/>
        </p:nvSpPr>
        <p:spPr>
          <a:xfrm>
            <a:off x="4690241" y="2538132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F4689-10F2-971C-D56A-A43E19FE1AB2}"/>
              </a:ext>
            </a:extLst>
          </p:cNvPr>
          <p:cNvSpPr/>
          <p:nvPr/>
        </p:nvSpPr>
        <p:spPr>
          <a:xfrm>
            <a:off x="4523755" y="2733887"/>
            <a:ext cx="1800000" cy="1800000"/>
          </a:xfrm>
          <a:prstGeom prst="rect">
            <a:avLst/>
          </a:prstGeom>
          <a:solidFill>
            <a:srgbClr val="03CAF3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A33D8C-BC3E-C625-13AB-FD0CCD2F766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013589" y="3633887"/>
            <a:ext cx="1510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FA452-7F14-EF06-FDBD-A047FB37E129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6323755" y="3633887"/>
            <a:ext cx="184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CF41D38-CFF4-2523-48CD-8ACF2B808573}"/>
              </a:ext>
            </a:extLst>
          </p:cNvPr>
          <p:cNvCxnSpPr>
            <a:stCxn id="12" idx="0"/>
            <a:endCxn id="7" idx="0"/>
          </p:cNvCxnSpPr>
          <p:nvPr/>
        </p:nvCxnSpPr>
        <p:spPr>
          <a:xfrm rot="5400000" flipH="1" flipV="1">
            <a:off x="5394486" y="2371646"/>
            <a:ext cx="391510" cy="332972"/>
          </a:xfrm>
          <a:prstGeom prst="curvedConnector3">
            <a:avLst>
              <a:gd name="adj1" fmla="val 1583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B1D625E-17DB-FB13-92A1-396F661C7A0C}"/>
              </a:ext>
            </a:extLst>
          </p:cNvPr>
          <p:cNvSpPr/>
          <p:nvPr/>
        </p:nvSpPr>
        <p:spPr>
          <a:xfrm>
            <a:off x="497305" y="1521372"/>
            <a:ext cx="6581412" cy="3972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Non-Production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041A9-14DB-3523-B2CB-9CC882558F82}"/>
              </a:ext>
            </a:extLst>
          </p:cNvPr>
          <p:cNvSpPr/>
          <p:nvPr/>
        </p:nvSpPr>
        <p:spPr>
          <a:xfrm>
            <a:off x="7543800" y="1521371"/>
            <a:ext cx="3139378" cy="3972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/>
              <a:t>Production</a:t>
            </a:r>
            <a:endParaRPr lang="en-GB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91D411D-9F09-51A4-E7EA-DCDCF285E7FA}"/>
              </a:ext>
            </a:extLst>
          </p:cNvPr>
          <p:cNvSpPr/>
          <p:nvPr/>
        </p:nvSpPr>
        <p:spPr>
          <a:xfrm rot="5400000">
            <a:off x="7055963" y="2974817"/>
            <a:ext cx="541425" cy="5709650"/>
          </a:xfrm>
          <a:prstGeom prst="rightBrace">
            <a:avLst>
              <a:gd name="adj1" fmla="val 678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C6F6CC6-ECE3-0809-3A37-B2623D4362B4}"/>
              </a:ext>
            </a:extLst>
          </p:cNvPr>
          <p:cNvSpPr/>
          <p:nvPr/>
        </p:nvSpPr>
        <p:spPr>
          <a:xfrm rot="5400000">
            <a:off x="1789076" y="4866497"/>
            <a:ext cx="541425" cy="1907601"/>
          </a:xfrm>
          <a:prstGeom prst="rightBrace">
            <a:avLst>
              <a:gd name="adj1" fmla="val 678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7ABC6-2942-F8FA-AD03-C771DF6D4A43}"/>
              </a:ext>
            </a:extLst>
          </p:cNvPr>
          <p:cNvSpPr txBox="1"/>
          <p:nvPr/>
        </p:nvSpPr>
        <p:spPr>
          <a:xfrm>
            <a:off x="6258626" y="6133594"/>
            <a:ext cx="213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i="0" u="sng">
                <a:latin typeface="Fieldwork 03 Geo Light" pitchFamily="2" charset="77"/>
              </a:rPr>
              <a:t>Deploy</a:t>
            </a:r>
            <a:r>
              <a:rPr lang="en-US" b="0" i="0">
                <a:latin typeface="Fieldwork 03 Geo Light" pitchFamily="2" charset="77"/>
              </a:rPr>
              <a:t> Repository</a:t>
            </a:r>
            <a:endParaRPr lang="en-GB" b="0" i="0">
              <a:latin typeface="Fieldwork 03 Geo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1C13A-8BD7-F0DC-2AAA-AE41E35D0135}"/>
              </a:ext>
            </a:extLst>
          </p:cNvPr>
          <p:cNvSpPr txBox="1"/>
          <p:nvPr/>
        </p:nvSpPr>
        <p:spPr>
          <a:xfrm>
            <a:off x="991739" y="6133594"/>
            <a:ext cx="214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i="0" u="sng">
                <a:latin typeface="Fieldwork 03 Geo Light" pitchFamily="2" charset="77"/>
              </a:rPr>
              <a:t>Design</a:t>
            </a:r>
            <a:r>
              <a:rPr lang="en-US" b="0" i="0">
                <a:latin typeface="Fieldwork 03 Geo Light" pitchFamily="2" charset="77"/>
              </a:rPr>
              <a:t> Repository</a:t>
            </a:r>
            <a:endParaRPr lang="en-GB" b="0" i="0">
              <a:latin typeface="Fieldwork 03 Geo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03341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mplifi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spcAft>
            <a:spcPts val="600"/>
          </a:spcAft>
          <a:buFont typeface="Wingdings" pitchFamily="2" charset="2"/>
          <a:buChar char="§"/>
          <a:defRPr sz="1800" b="0" i="0" dirty="0" smtClean="0">
            <a:solidFill>
              <a:schemeClr val="bg1"/>
            </a:solidFill>
            <a:latin typeface="Fieldwork 03 Geo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spcAft>
            <a:spcPts val="600"/>
          </a:spcAft>
          <a:buFont typeface="Wingdings" pitchFamily="2" charset="2"/>
          <a:buChar char="§"/>
          <a:defRPr b="0" i="0" dirty="0" smtClean="0">
            <a:latin typeface="Fieldwork 03 Geo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pproved Im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spcAft>
            <a:spcPts val="600"/>
          </a:spcAft>
          <a:buFont typeface="Wingdings" pitchFamily="2" charset="2"/>
          <a:buChar char="§"/>
          <a:defRPr b="0" i="0" dirty="0" smtClean="0">
            <a:latin typeface="Fieldwork 03 Geo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FE1206DCD8954988849A59605404FE" ma:contentTypeVersion="16" ma:contentTypeDescription="Create a new document." ma:contentTypeScope="" ma:versionID="6c0d70bb61a000049f4789e6eefdc36c">
  <xsd:schema xmlns:xsd="http://www.w3.org/2001/XMLSchema" xmlns:xs="http://www.w3.org/2001/XMLSchema" xmlns:p="http://schemas.microsoft.com/office/2006/metadata/properties" xmlns:ns2="9ba85ebd-0fb7-4e07-9dd3-4ae49ae3200c" xmlns:ns3="89b5f1fd-cb0f-4356-9f27-1eb02d0f9174" targetNamespace="http://schemas.microsoft.com/office/2006/metadata/properties" ma:root="true" ma:fieldsID="0eb5671d8c1635e2e0ff122891e235ef" ns2:_="" ns3:_="">
    <xsd:import namespace="9ba85ebd-0fb7-4e07-9dd3-4ae49ae3200c"/>
    <xsd:import namespace="89b5f1fd-cb0f-4356-9f27-1eb02d0f91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a85ebd-0fb7-4e07-9dd3-4ae49ae32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6ef1128-5f7c-4e4c-87e6-f55ed5636b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22" nillable="true" ma:displayName="Status" ma:description="Status of the collateral" ma:format="Dropdown" ma:list="8cf13362-358a-48f0-b6c8-7ebc3e37f22e" ma:internalName="Status" ma:showField="Title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5f1fd-cb0f-4356-9f27-1eb02d0f917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d0889c8-e0c4-4157-a969-abe75a36bb58}" ma:internalName="TaxCatchAll" ma:showField="CatchAllData" ma:web="89b5f1fd-cb0f-4356-9f27-1eb02d0f91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ba85ebd-0fb7-4e07-9dd3-4ae49ae3200c">
      <Terms xmlns="http://schemas.microsoft.com/office/infopath/2007/PartnerControls"/>
    </lcf76f155ced4ddcb4097134ff3c332f>
    <TaxCatchAll xmlns="89b5f1fd-cb0f-4356-9f27-1eb02d0f9174" xsi:nil="true"/>
    <Status xmlns="9ba85ebd-0fb7-4e07-9dd3-4ae49ae3200c" xsi:nil="true"/>
  </documentManagement>
</p:properties>
</file>

<file path=customXml/itemProps1.xml><?xml version="1.0" encoding="utf-8"?>
<ds:datastoreItem xmlns:ds="http://schemas.openxmlformats.org/officeDocument/2006/customXml" ds:itemID="{95EBA23C-65EA-485B-B354-392D942E4E99}">
  <ds:schemaRefs>
    <ds:schemaRef ds:uri="89b5f1fd-cb0f-4356-9f27-1eb02d0f9174"/>
    <ds:schemaRef ds:uri="9ba85ebd-0fb7-4e07-9dd3-4ae49ae320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7CB670-DDE5-4D28-9100-19DFE30C4C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C4035A-7424-4FA0-A3B4-C4F281889616}">
  <ds:schemaRefs>
    <ds:schemaRef ds:uri="89b5f1fd-cb0f-4356-9f27-1eb02d0f9174"/>
    <ds:schemaRef ds:uri="9ba85ebd-0fb7-4e07-9dd3-4ae49ae320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Office PowerPoint</Application>
  <PresentationFormat>Widescreen</PresentationFormat>
  <Paragraphs>159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Fieldwork 03 Geo Light</vt:lpstr>
      <vt:lpstr>Fieldwork 05 Geo Demibold</vt:lpstr>
      <vt:lpstr>Wingdings</vt:lpstr>
      <vt:lpstr>Amplifi 2022</vt:lpstr>
      <vt:lpstr>Blank Layouts</vt:lpstr>
      <vt:lpstr>Approved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Lizzie Shayler</dc:creator>
  <cp:lastModifiedBy>Matt Harris</cp:lastModifiedBy>
  <cp:revision>1</cp:revision>
  <dcterms:created xsi:type="dcterms:W3CDTF">2022-07-10T12:18:28Z</dcterms:created>
  <dcterms:modified xsi:type="dcterms:W3CDTF">2022-09-13T12:02:41Z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0x0101007A57540152607C42B5051428AFCC64D4</vt:lpwstr>
  </property>
  <property fmtid="{D5CDD505-2E9C-101B-9397-08002B2CF9AE}" pid="3" name="ArticulateGUID">
    <vt:lpwstr>DC4DB212-1DA1-4FA1-88C6-0DBD6EF7259D</vt:lpwstr>
  </property>
  <property fmtid="{D5CDD505-2E9C-101B-9397-08002B2CF9AE}" pid="4" name="ArticulatePath">
    <vt:lpwstr>https://commagroup.sharepoint.com/sites/commashared/Shared Documents/1 Comma Shared Resources/1 Comma Resources/Comma Templates/Powerpoint Presentations/Amplifi_Global Presentation Deck Template_2022</vt:lpwstr>
  </property>
  <property fmtid="{D5CDD505-2E9C-101B-9397-08002B2CF9AE}" pid="5" name="MediaServiceImageTags">
    <vt:lpwstr/>
  </property>
</Properties>
</file>